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85" r:id="rId2"/>
    <p:sldId id="282" r:id="rId3"/>
    <p:sldId id="287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80" r:id="rId1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C8B4"/>
    <a:srgbClr val="006600"/>
    <a:srgbClr val="4A54A4"/>
    <a:srgbClr val="008BA4"/>
    <a:srgbClr val="E64C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8" autoAdjust="0"/>
    <p:restoredTop sz="90336" autoAdjust="0"/>
  </p:normalViewPr>
  <p:slideViewPr>
    <p:cSldViewPr snapToGrid="0" snapToObjects="1">
      <p:cViewPr varScale="1">
        <p:scale>
          <a:sx n="55" d="100"/>
          <a:sy n="55" d="100"/>
        </p:scale>
        <p:origin x="872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e Estival" userId="758c4eee-fe8d-4ff0-aa12-70fc041b9450" providerId="ADAL" clId="{E899D26D-724C-49CE-BEDA-2066BCCC3FF9}"/>
    <pc:docChg chg="undo redo custSel addSld delSld modSld">
      <pc:chgData name="Julie Estival" userId="758c4eee-fe8d-4ff0-aa12-70fc041b9450" providerId="ADAL" clId="{E899D26D-724C-49CE-BEDA-2066BCCC3FF9}" dt="2022-05-05T16:34:03.170" v="8453" actId="207"/>
      <pc:docMkLst>
        <pc:docMk/>
      </pc:docMkLst>
      <pc:sldChg chg="modSp mod">
        <pc:chgData name="Julie Estival" userId="758c4eee-fe8d-4ff0-aa12-70fc041b9450" providerId="ADAL" clId="{E899D26D-724C-49CE-BEDA-2066BCCC3FF9}" dt="2022-05-02T20:54:31.503" v="7955" actId="20577"/>
        <pc:sldMkLst>
          <pc:docMk/>
          <pc:sldMk cId="3197903394" sldId="280"/>
        </pc:sldMkLst>
        <pc:spChg chg="mod">
          <ac:chgData name="Julie Estival" userId="758c4eee-fe8d-4ff0-aa12-70fc041b9450" providerId="ADAL" clId="{E899D26D-724C-49CE-BEDA-2066BCCC3FF9}" dt="2022-05-02T20:54:31.503" v="7955" actId="20577"/>
          <ac:spMkLst>
            <pc:docMk/>
            <pc:sldMk cId="3197903394" sldId="280"/>
            <ac:spMk id="29" creationId="{48FCFE0A-B439-40F1-B744-2E33CCA4B6E4}"/>
          </ac:spMkLst>
        </pc:spChg>
        <pc:spChg chg="mod">
          <ac:chgData name="Julie Estival" userId="758c4eee-fe8d-4ff0-aa12-70fc041b9450" providerId="ADAL" clId="{E899D26D-724C-49CE-BEDA-2066BCCC3FF9}" dt="2022-05-02T20:53:46.939" v="7916" actId="20577"/>
          <ac:spMkLst>
            <pc:docMk/>
            <pc:sldMk cId="3197903394" sldId="280"/>
            <ac:spMk id="30" creationId="{7C3A3C82-D68C-4319-9443-EBB1BC8E515E}"/>
          </ac:spMkLst>
        </pc:spChg>
        <pc:spChg chg="mod">
          <ac:chgData name="Julie Estival" userId="758c4eee-fe8d-4ff0-aa12-70fc041b9450" providerId="ADAL" clId="{E899D26D-724C-49CE-BEDA-2066BCCC3FF9}" dt="2022-05-02T20:54:11.203" v="7950" actId="20577"/>
          <ac:spMkLst>
            <pc:docMk/>
            <pc:sldMk cId="3197903394" sldId="280"/>
            <ac:spMk id="31" creationId="{3E964EC7-62E4-4A24-A7DE-5615A90FCA49}"/>
          </ac:spMkLst>
        </pc:spChg>
      </pc:sldChg>
      <pc:sldChg chg="addSp modSp mod modAnim">
        <pc:chgData name="Julie Estival" userId="758c4eee-fe8d-4ff0-aa12-70fc041b9450" providerId="ADAL" clId="{E899D26D-724C-49CE-BEDA-2066BCCC3FF9}" dt="2022-05-05T16:31:09.820" v="8430" actId="1037"/>
        <pc:sldMkLst>
          <pc:docMk/>
          <pc:sldMk cId="87763168" sldId="282"/>
        </pc:sldMkLst>
        <pc:spChg chg="add mod">
          <ac:chgData name="Julie Estival" userId="758c4eee-fe8d-4ff0-aa12-70fc041b9450" providerId="ADAL" clId="{E899D26D-724C-49CE-BEDA-2066BCCC3FF9}" dt="2022-05-05T16:31:09.820" v="8430" actId="1037"/>
          <ac:spMkLst>
            <pc:docMk/>
            <pc:sldMk cId="87763168" sldId="282"/>
            <ac:spMk id="6" creationId="{98630E50-48C3-1A94-6D09-86AC3BF4997B}"/>
          </ac:spMkLst>
        </pc:spChg>
        <pc:spChg chg="mod">
          <ac:chgData name="Julie Estival" userId="758c4eee-fe8d-4ff0-aa12-70fc041b9450" providerId="ADAL" clId="{E899D26D-724C-49CE-BEDA-2066BCCC3FF9}" dt="2022-05-02T15:02:47.031" v="4656" actId="164"/>
          <ac:spMkLst>
            <pc:docMk/>
            <pc:sldMk cId="87763168" sldId="282"/>
            <ac:spMk id="7" creationId="{07DAB829-C31A-45AF-B784-E75F0612D5FF}"/>
          </ac:spMkLst>
        </pc:spChg>
        <pc:spChg chg="mod">
          <ac:chgData name="Julie Estival" userId="758c4eee-fe8d-4ff0-aa12-70fc041b9450" providerId="ADAL" clId="{E899D26D-724C-49CE-BEDA-2066BCCC3FF9}" dt="2022-05-02T15:02:47.031" v="4656" actId="164"/>
          <ac:spMkLst>
            <pc:docMk/>
            <pc:sldMk cId="87763168" sldId="282"/>
            <ac:spMk id="18" creationId="{6BF6F148-9676-44E9-A54E-76098F987C67}"/>
          </ac:spMkLst>
        </pc:spChg>
        <pc:spChg chg="mod">
          <ac:chgData name="Julie Estival" userId="758c4eee-fe8d-4ff0-aa12-70fc041b9450" providerId="ADAL" clId="{E899D26D-724C-49CE-BEDA-2066BCCC3FF9}" dt="2022-05-02T15:02:47.031" v="4656" actId="164"/>
          <ac:spMkLst>
            <pc:docMk/>
            <pc:sldMk cId="87763168" sldId="282"/>
            <ac:spMk id="20" creationId="{7FDA242A-59F3-42A2-98E3-9680B47048F6}"/>
          </ac:spMkLst>
        </pc:spChg>
        <pc:grpChg chg="add mod">
          <ac:chgData name="Julie Estival" userId="758c4eee-fe8d-4ff0-aa12-70fc041b9450" providerId="ADAL" clId="{E899D26D-724C-49CE-BEDA-2066BCCC3FF9}" dt="2022-05-02T15:02:47.031" v="4656" actId="164"/>
          <ac:grpSpMkLst>
            <pc:docMk/>
            <pc:sldMk cId="87763168" sldId="282"/>
            <ac:grpSpMk id="5" creationId="{BD93FB86-B3EE-47D4-8FFD-9BB34C7B4C11}"/>
          </ac:grpSpMkLst>
        </pc:grpChg>
      </pc:sldChg>
      <pc:sldChg chg="modSp del mod">
        <pc:chgData name="Julie Estival" userId="758c4eee-fe8d-4ff0-aa12-70fc041b9450" providerId="ADAL" clId="{E899D26D-724C-49CE-BEDA-2066BCCC3FF9}" dt="2022-04-12T08:00:26.819" v="3706" actId="47"/>
        <pc:sldMkLst>
          <pc:docMk/>
          <pc:sldMk cId="994735080" sldId="283"/>
        </pc:sldMkLst>
        <pc:spChg chg="mod">
          <ac:chgData name="Julie Estival" userId="758c4eee-fe8d-4ff0-aa12-70fc041b9450" providerId="ADAL" clId="{E899D26D-724C-49CE-BEDA-2066BCCC3FF9}" dt="2022-04-12T07:58:54.245" v="3639" actId="20577"/>
          <ac:spMkLst>
            <pc:docMk/>
            <pc:sldMk cId="994735080" sldId="283"/>
            <ac:spMk id="9" creationId="{EF5FBDEA-3C5E-4D9B-8F0D-DDA19B07A47F}"/>
          </ac:spMkLst>
        </pc:spChg>
      </pc:sldChg>
      <pc:sldChg chg="addSp delSp modSp mod modAnim chgLayout modNotesTx">
        <pc:chgData name="Julie Estival" userId="758c4eee-fe8d-4ff0-aa12-70fc041b9450" providerId="ADAL" clId="{E899D26D-724C-49CE-BEDA-2066BCCC3FF9}" dt="2022-05-02T15:03:17.007" v="4660"/>
        <pc:sldMkLst>
          <pc:docMk/>
          <pc:sldMk cId="4144486491" sldId="287"/>
        </pc:sldMkLst>
        <pc:spChg chg="mod ord">
          <ac:chgData name="Julie Estival" userId="758c4eee-fe8d-4ff0-aa12-70fc041b9450" providerId="ADAL" clId="{E899D26D-724C-49CE-BEDA-2066BCCC3FF9}" dt="2022-04-11T14:38:45.518" v="83" actId="700"/>
          <ac:spMkLst>
            <pc:docMk/>
            <pc:sldMk cId="4144486491" sldId="287"/>
            <ac:spMk id="2" creationId="{8498A982-0B0D-4850-86C5-5170B52ACFC6}"/>
          </ac:spMkLst>
        </pc:spChg>
        <pc:spChg chg="add mod">
          <ac:chgData name="Julie Estival" userId="758c4eee-fe8d-4ff0-aa12-70fc041b9450" providerId="ADAL" clId="{E899D26D-724C-49CE-BEDA-2066BCCC3FF9}" dt="2022-05-02T15:03:14.530" v="4659" actId="164"/>
          <ac:spMkLst>
            <pc:docMk/>
            <pc:sldMk cId="4144486491" sldId="287"/>
            <ac:spMk id="3" creationId="{5FC17810-BF8E-43CA-A0F0-A7C428080F35}"/>
          </ac:spMkLst>
        </pc:spChg>
        <pc:spChg chg="del">
          <ac:chgData name="Julie Estival" userId="758c4eee-fe8d-4ff0-aa12-70fc041b9450" providerId="ADAL" clId="{E899D26D-724C-49CE-BEDA-2066BCCC3FF9}" dt="2022-04-11T14:36:46.690" v="49" actId="478"/>
          <ac:spMkLst>
            <pc:docMk/>
            <pc:sldMk cId="4144486491" sldId="287"/>
            <ac:spMk id="3" creationId="{F38C0024-F78B-4E95-AC80-93C7A3AD5FC1}"/>
          </ac:spMkLst>
        </pc:spChg>
        <pc:spChg chg="del">
          <ac:chgData name="Julie Estival" userId="758c4eee-fe8d-4ff0-aa12-70fc041b9450" providerId="ADAL" clId="{E899D26D-724C-49CE-BEDA-2066BCCC3FF9}" dt="2022-04-11T14:36:13.115" v="6" actId="1032"/>
          <ac:spMkLst>
            <pc:docMk/>
            <pc:sldMk cId="4144486491" sldId="287"/>
            <ac:spMk id="5" creationId="{4F8E4EE7-753F-4578-B386-3C21715D0A33}"/>
          </ac:spMkLst>
        </pc:spChg>
        <pc:spChg chg="mod ord">
          <ac:chgData name="Julie Estival" userId="758c4eee-fe8d-4ff0-aa12-70fc041b9450" providerId="ADAL" clId="{E899D26D-724C-49CE-BEDA-2066BCCC3FF9}" dt="2022-04-11T14:38:45.518" v="83" actId="700"/>
          <ac:spMkLst>
            <pc:docMk/>
            <pc:sldMk cId="4144486491" sldId="287"/>
            <ac:spMk id="6" creationId="{6628C17A-E8F1-453E-9C05-D773998A7509}"/>
          </ac:spMkLst>
        </pc:spChg>
        <pc:spChg chg="add del mod ord">
          <ac:chgData name="Julie Estival" userId="758c4eee-fe8d-4ff0-aa12-70fc041b9450" providerId="ADAL" clId="{E899D26D-724C-49CE-BEDA-2066BCCC3FF9}" dt="2022-04-11T14:38:48.628" v="84" actId="478"/>
          <ac:spMkLst>
            <pc:docMk/>
            <pc:sldMk cId="4144486491" sldId="287"/>
            <ac:spMk id="7" creationId="{77B3B051-7740-42DD-9D6B-7110014614AE}"/>
          </ac:spMkLst>
        </pc:spChg>
        <pc:spChg chg="add mod">
          <ac:chgData name="Julie Estival" userId="758c4eee-fe8d-4ff0-aa12-70fc041b9450" providerId="ADAL" clId="{E899D26D-724C-49CE-BEDA-2066BCCC3FF9}" dt="2022-05-02T15:00:49.474" v="4635" actId="113"/>
          <ac:spMkLst>
            <pc:docMk/>
            <pc:sldMk cId="4144486491" sldId="287"/>
            <ac:spMk id="9" creationId="{882FE658-D6BC-48E8-A5FA-102F19B90563}"/>
          </ac:spMkLst>
        </pc:spChg>
        <pc:spChg chg="add mod">
          <ac:chgData name="Julie Estival" userId="758c4eee-fe8d-4ff0-aa12-70fc041b9450" providerId="ADAL" clId="{E899D26D-724C-49CE-BEDA-2066BCCC3FF9}" dt="2022-05-02T14:38:14.776" v="4511" actId="1076"/>
          <ac:spMkLst>
            <pc:docMk/>
            <pc:sldMk cId="4144486491" sldId="287"/>
            <ac:spMk id="10" creationId="{F3763B38-BA41-4251-8975-CA5EE8E718B1}"/>
          </ac:spMkLst>
        </pc:spChg>
        <pc:spChg chg="add mod">
          <ac:chgData name="Julie Estival" userId="758c4eee-fe8d-4ff0-aa12-70fc041b9450" providerId="ADAL" clId="{E899D26D-724C-49CE-BEDA-2066BCCC3FF9}" dt="2022-05-02T14:38:19.560" v="4512" actId="1076"/>
          <ac:spMkLst>
            <pc:docMk/>
            <pc:sldMk cId="4144486491" sldId="287"/>
            <ac:spMk id="12" creationId="{B5FBD217-8CC7-4073-B356-CF455B5F4C1F}"/>
          </ac:spMkLst>
        </pc:spChg>
        <pc:spChg chg="add mod">
          <ac:chgData name="Julie Estival" userId="758c4eee-fe8d-4ff0-aa12-70fc041b9450" providerId="ADAL" clId="{E899D26D-724C-49CE-BEDA-2066BCCC3FF9}" dt="2022-05-02T15:03:14.530" v="4659" actId="164"/>
          <ac:spMkLst>
            <pc:docMk/>
            <pc:sldMk cId="4144486491" sldId="287"/>
            <ac:spMk id="13" creationId="{77DCCA4B-7B1B-4C20-98DE-B0549E51DBCE}"/>
          </ac:spMkLst>
        </pc:spChg>
        <pc:spChg chg="add mod">
          <ac:chgData name="Julie Estival" userId="758c4eee-fe8d-4ff0-aa12-70fc041b9450" providerId="ADAL" clId="{E899D26D-724C-49CE-BEDA-2066BCCC3FF9}" dt="2022-05-02T14:41:49.589" v="4634" actId="1038"/>
          <ac:spMkLst>
            <pc:docMk/>
            <pc:sldMk cId="4144486491" sldId="287"/>
            <ac:spMk id="14" creationId="{81D9AAEF-6703-42F6-8D0C-2C50B0E3D036}"/>
          </ac:spMkLst>
        </pc:spChg>
        <pc:spChg chg="add mod">
          <ac:chgData name="Julie Estival" userId="758c4eee-fe8d-4ff0-aa12-70fc041b9450" providerId="ADAL" clId="{E899D26D-724C-49CE-BEDA-2066BCCC3FF9}" dt="2022-05-02T14:38:50.961" v="4515" actId="113"/>
          <ac:spMkLst>
            <pc:docMk/>
            <pc:sldMk cId="4144486491" sldId="287"/>
            <ac:spMk id="15" creationId="{1AAE07CB-29BB-48FE-9965-954C6DC94CDC}"/>
          </ac:spMkLst>
        </pc:spChg>
        <pc:spChg chg="add mod">
          <ac:chgData name="Julie Estival" userId="758c4eee-fe8d-4ff0-aa12-70fc041b9450" providerId="ADAL" clId="{E899D26D-724C-49CE-BEDA-2066BCCC3FF9}" dt="2022-05-02T14:35:23.672" v="4457" actId="1076"/>
          <ac:spMkLst>
            <pc:docMk/>
            <pc:sldMk cId="4144486491" sldId="287"/>
            <ac:spMk id="16" creationId="{1B4BAF27-A580-4A08-AD8A-4C5868945E43}"/>
          </ac:spMkLst>
        </pc:spChg>
        <pc:spChg chg="add mod">
          <ac:chgData name="Julie Estival" userId="758c4eee-fe8d-4ff0-aa12-70fc041b9450" providerId="ADAL" clId="{E899D26D-724C-49CE-BEDA-2066BCCC3FF9}" dt="2022-05-02T14:35:13.999" v="4454" actId="1076"/>
          <ac:spMkLst>
            <pc:docMk/>
            <pc:sldMk cId="4144486491" sldId="287"/>
            <ac:spMk id="17" creationId="{2F603E9B-C7F0-4AF9-9AA6-4B4BB15C5283}"/>
          </ac:spMkLst>
        </pc:spChg>
        <pc:spChg chg="add mod">
          <ac:chgData name="Julie Estival" userId="758c4eee-fe8d-4ff0-aa12-70fc041b9450" providerId="ADAL" clId="{E899D26D-724C-49CE-BEDA-2066BCCC3FF9}" dt="2022-05-02T14:35:33.850" v="4459" actId="14100"/>
          <ac:spMkLst>
            <pc:docMk/>
            <pc:sldMk cId="4144486491" sldId="287"/>
            <ac:spMk id="18" creationId="{92A65A98-9351-41DC-9351-3C0BBB3DBE5D}"/>
          </ac:spMkLst>
        </pc:spChg>
        <pc:spChg chg="add mod">
          <ac:chgData name="Julie Estival" userId="758c4eee-fe8d-4ff0-aa12-70fc041b9450" providerId="ADAL" clId="{E899D26D-724C-49CE-BEDA-2066BCCC3FF9}" dt="2022-05-02T15:03:14.530" v="4659" actId="164"/>
          <ac:spMkLst>
            <pc:docMk/>
            <pc:sldMk cId="4144486491" sldId="287"/>
            <ac:spMk id="19" creationId="{97A2C6C6-88E4-4EF5-8415-11BC6C9C8E43}"/>
          </ac:spMkLst>
        </pc:spChg>
        <pc:spChg chg="add mod">
          <ac:chgData name="Julie Estival" userId="758c4eee-fe8d-4ff0-aa12-70fc041b9450" providerId="ADAL" clId="{E899D26D-724C-49CE-BEDA-2066BCCC3FF9}" dt="2022-05-02T15:03:14.530" v="4659" actId="164"/>
          <ac:spMkLst>
            <pc:docMk/>
            <pc:sldMk cId="4144486491" sldId="287"/>
            <ac:spMk id="20" creationId="{48C8B41F-7656-4141-A923-C38FF692509D}"/>
          </ac:spMkLst>
        </pc:spChg>
        <pc:spChg chg="add del mod">
          <ac:chgData name="Julie Estival" userId="758c4eee-fe8d-4ff0-aa12-70fc041b9450" providerId="ADAL" clId="{E899D26D-724C-49CE-BEDA-2066BCCC3FF9}" dt="2022-05-02T15:00:51.845" v="4636" actId="478"/>
          <ac:spMkLst>
            <pc:docMk/>
            <pc:sldMk cId="4144486491" sldId="287"/>
            <ac:spMk id="21" creationId="{ABD5914E-E801-46D9-AD21-24FF292351F3}"/>
          </ac:spMkLst>
        </pc:spChg>
        <pc:grpChg chg="add mod">
          <ac:chgData name="Julie Estival" userId="758c4eee-fe8d-4ff0-aa12-70fc041b9450" providerId="ADAL" clId="{E899D26D-724C-49CE-BEDA-2066BCCC3FF9}" dt="2022-05-02T15:03:14.530" v="4659" actId="164"/>
          <ac:grpSpMkLst>
            <pc:docMk/>
            <pc:sldMk cId="4144486491" sldId="287"/>
            <ac:grpSpMk id="5" creationId="{2E8A2DBE-C13F-4060-9B80-BA734663C84E}"/>
          </ac:grpSpMkLst>
        </pc:grpChg>
        <pc:graphicFrameChg chg="add mod ord modGraphic">
          <ac:chgData name="Julie Estival" userId="758c4eee-fe8d-4ff0-aa12-70fc041b9450" providerId="ADAL" clId="{E899D26D-724C-49CE-BEDA-2066BCCC3FF9}" dt="2022-05-02T14:34:49.424" v="4449" actId="1076"/>
          <ac:graphicFrameMkLst>
            <pc:docMk/>
            <pc:sldMk cId="4144486491" sldId="287"/>
            <ac:graphicFrameMk id="4" creationId="{50DD1288-F9B5-429E-B583-DA1604386207}"/>
          </ac:graphicFrameMkLst>
        </pc:graphicFrameChg>
        <pc:picChg chg="add mod">
          <ac:chgData name="Julie Estival" userId="758c4eee-fe8d-4ff0-aa12-70fc041b9450" providerId="ADAL" clId="{E899D26D-724C-49CE-BEDA-2066BCCC3FF9}" dt="2022-05-02T14:38:09.767" v="4510" actId="1076"/>
          <ac:picMkLst>
            <pc:docMk/>
            <pc:sldMk cId="4144486491" sldId="287"/>
            <ac:picMk id="8" creationId="{888E8E54-BFCF-4E1D-96FB-58009FE2F46C}"/>
          </ac:picMkLst>
        </pc:picChg>
        <pc:picChg chg="add mod">
          <ac:chgData name="Julie Estival" userId="758c4eee-fe8d-4ff0-aa12-70fc041b9450" providerId="ADAL" clId="{E899D26D-724C-49CE-BEDA-2066BCCC3FF9}" dt="2022-05-02T14:38:19.560" v="4512" actId="1076"/>
          <ac:picMkLst>
            <pc:docMk/>
            <pc:sldMk cId="4144486491" sldId="287"/>
            <ac:picMk id="11" creationId="{0F4FEBE5-C141-468F-95A8-8DB7BEC1618E}"/>
          </ac:picMkLst>
        </pc:picChg>
        <pc:picChg chg="add del mod">
          <ac:chgData name="Julie Estival" userId="758c4eee-fe8d-4ff0-aa12-70fc041b9450" providerId="ADAL" clId="{E899D26D-724C-49CE-BEDA-2066BCCC3FF9}" dt="2022-04-11T14:37:22.223" v="77" actId="478"/>
          <ac:picMkLst>
            <pc:docMk/>
            <pc:sldMk cId="4144486491" sldId="287"/>
            <ac:picMk id="1026" creationId="{69206865-58C8-4622-824E-1508B30279DD}"/>
          </ac:picMkLst>
        </pc:picChg>
      </pc:sldChg>
      <pc:sldChg chg="modSp del mod">
        <pc:chgData name="Julie Estival" userId="758c4eee-fe8d-4ff0-aa12-70fc041b9450" providerId="ADAL" clId="{E899D26D-724C-49CE-BEDA-2066BCCC3FF9}" dt="2022-04-11T16:15:25.869" v="1188" actId="47"/>
        <pc:sldMkLst>
          <pc:docMk/>
          <pc:sldMk cId="1443001914" sldId="288"/>
        </pc:sldMkLst>
        <pc:spChg chg="mod">
          <ac:chgData name="Julie Estival" userId="758c4eee-fe8d-4ff0-aa12-70fc041b9450" providerId="ADAL" clId="{E899D26D-724C-49CE-BEDA-2066BCCC3FF9}" dt="2022-04-11T15:57:46.691" v="819" actId="6549"/>
          <ac:spMkLst>
            <pc:docMk/>
            <pc:sldMk cId="1443001914" sldId="288"/>
            <ac:spMk id="9" creationId="{EF5FBDEA-3C5E-4D9B-8F0D-DDA19B07A47F}"/>
          </ac:spMkLst>
        </pc:spChg>
      </pc:sldChg>
      <pc:sldChg chg="modSp mod">
        <pc:chgData name="Julie Estival" userId="758c4eee-fe8d-4ff0-aa12-70fc041b9450" providerId="ADAL" clId="{E899D26D-724C-49CE-BEDA-2066BCCC3FF9}" dt="2022-04-12T07:57:05.370" v="3592" actId="20577"/>
        <pc:sldMkLst>
          <pc:docMk/>
          <pc:sldMk cId="1795673904" sldId="289"/>
        </pc:sldMkLst>
        <pc:spChg chg="mod">
          <ac:chgData name="Julie Estival" userId="758c4eee-fe8d-4ff0-aa12-70fc041b9450" providerId="ADAL" clId="{E899D26D-724C-49CE-BEDA-2066BCCC3FF9}" dt="2022-04-12T07:57:05.370" v="3592" actId="20577"/>
          <ac:spMkLst>
            <pc:docMk/>
            <pc:sldMk cId="1795673904" sldId="289"/>
            <ac:spMk id="4" creationId="{31710C58-7B6B-4AA9-A4C6-7EA9FC6E6656}"/>
          </ac:spMkLst>
        </pc:spChg>
      </pc:sldChg>
      <pc:sldChg chg="addSp delSp add del mod">
        <pc:chgData name="Julie Estival" userId="758c4eee-fe8d-4ff0-aa12-70fc041b9450" providerId="ADAL" clId="{E899D26D-724C-49CE-BEDA-2066BCCC3FF9}" dt="2022-05-05T16:32:50.026" v="8448" actId="47"/>
        <pc:sldMkLst>
          <pc:docMk/>
          <pc:sldMk cId="4125183811" sldId="290"/>
        </pc:sldMkLst>
        <pc:picChg chg="add del">
          <ac:chgData name="Julie Estival" userId="758c4eee-fe8d-4ff0-aa12-70fc041b9450" providerId="ADAL" clId="{E899D26D-724C-49CE-BEDA-2066BCCC3FF9}" dt="2022-05-05T16:32:09.608" v="8442" actId="21"/>
          <ac:picMkLst>
            <pc:docMk/>
            <pc:sldMk cId="4125183811" sldId="290"/>
            <ac:picMk id="11" creationId="{86F40635-294C-436E-A56F-983B40AC5BA6}"/>
          </ac:picMkLst>
        </pc:picChg>
      </pc:sldChg>
      <pc:sldChg chg="addSp delSp modSp mod">
        <pc:chgData name="Julie Estival" userId="758c4eee-fe8d-4ff0-aa12-70fc041b9450" providerId="ADAL" clId="{E899D26D-724C-49CE-BEDA-2066BCCC3FF9}" dt="2022-05-05T16:32:46.824" v="8447" actId="1076"/>
        <pc:sldMkLst>
          <pc:docMk/>
          <pc:sldMk cId="4025134383" sldId="291"/>
        </pc:sldMkLst>
        <pc:picChg chg="add del mod">
          <ac:chgData name="Julie Estival" userId="758c4eee-fe8d-4ff0-aa12-70fc041b9450" providerId="ADAL" clId="{E899D26D-724C-49CE-BEDA-2066BCCC3FF9}" dt="2022-05-05T16:31:42.913" v="8436"/>
          <ac:picMkLst>
            <pc:docMk/>
            <pc:sldMk cId="4025134383" sldId="291"/>
            <ac:picMk id="6" creationId="{37AB2F42-7479-411E-5512-5C043682A99C}"/>
          </ac:picMkLst>
        </pc:picChg>
        <pc:picChg chg="mod">
          <ac:chgData name="Julie Estival" userId="758c4eee-fe8d-4ff0-aa12-70fc041b9450" providerId="ADAL" clId="{E899D26D-724C-49CE-BEDA-2066BCCC3FF9}" dt="2022-05-05T16:32:26.884" v="8444" actId="29295"/>
          <ac:picMkLst>
            <pc:docMk/>
            <pc:sldMk cId="4025134383" sldId="291"/>
            <ac:picMk id="8" creationId="{3709BF39-C11D-414E-8E83-73E13F21B550}"/>
          </ac:picMkLst>
        </pc:picChg>
        <pc:picChg chg="add mod">
          <ac:chgData name="Julie Estival" userId="758c4eee-fe8d-4ff0-aa12-70fc041b9450" providerId="ADAL" clId="{E899D26D-724C-49CE-BEDA-2066BCCC3FF9}" dt="2022-05-05T16:32:39.577" v="8446" actId="1076"/>
          <ac:picMkLst>
            <pc:docMk/>
            <pc:sldMk cId="4025134383" sldId="291"/>
            <ac:picMk id="10" creationId="{F973335F-A6B0-EB90-1BEA-7209F88C5A4A}"/>
          </ac:picMkLst>
        </pc:picChg>
        <pc:picChg chg="mod">
          <ac:chgData name="Julie Estival" userId="758c4eee-fe8d-4ff0-aa12-70fc041b9450" providerId="ADAL" clId="{E899D26D-724C-49CE-BEDA-2066BCCC3FF9}" dt="2022-05-05T16:32:46.824" v="8447" actId="1076"/>
          <ac:picMkLst>
            <pc:docMk/>
            <pc:sldMk cId="4025134383" sldId="291"/>
            <ac:picMk id="12" creationId="{922AD039-12C7-496C-9AD6-E28C498FA23E}"/>
          </ac:picMkLst>
        </pc:picChg>
        <pc:cxnChg chg="add del mod">
          <ac:chgData name="Julie Estival" userId="758c4eee-fe8d-4ff0-aa12-70fc041b9450" providerId="ADAL" clId="{E899D26D-724C-49CE-BEDA-2066BCCC3FF9}" dt="2022-05-05T16:32:08.957" v="8441"/>
          <ac:cxnSpMkLst>
            <pc:docMk/>
            <pc:sldMk cId="4025134383" sldId="291"/>
            <ac:cxnSpMk id="7" creationId="{5D406A39-E635-7064-7A66-BACAC344C0ED}"/>
          </ac:cxnSpMkLst>
        </pc:cxnChg>
        <pc:cxnChg chg="add del mod">
          <ac:chgData name="Julie Estival" userId="758c4eee-fe8d-4ff0-aa12-70fc041b9450" providerId="ADAL" clId="{E899D26D-724C-49CE-BEDA-2066BCCC3FF9}" dt="2022-05-05T16:32:07.324" v="8440"/>
          <ac:cxnSpMkLst>
            <pc:docMk/>
            <pc:sldMk cId="4025134383" sldId="291"/>
            <ac:cxnSpMk id="9" creationId="{0CD90745-1151-5991-77EF-46A647296A10}"/>
          </ac:cxnSpMkLst>
        </pc:cxnChg>
        <pc:cxnChg chg="add mod">
          <ac:chgData name="Julie Estival" userId="758c4eee-fe8d-4ff0-aa12-70fc041b9450" providerId="ADAL" clId="{E899D26D-724C-49CE-BEDA-2066BCCC3FF9}" dt="2022-05-05T16:32:34.018" v="8445" actId="13822"/>
          <ac:cxnSpMkLst>
            <pc:docMk/>
            <pc:sldMk cId="4025134383" sldId="291"/>
            <ac:cxnSpMk id="11" creationId="{89792AA8-FBEB-E1BF-6B4C-4FECB3E742E2}"/>
          </ac:cxnSpMkLst>
        </pc:cxnChg>
      </pc:sldChg>
      <pc:sldChg chg="addSp delSp modSp new mod">
        <pc:chgData name="Julie Estival" userId="758c4eee-fe8d-4ff0-aa12-70fc041b9450" providerId="ADAL" clId="{E899D26D-724C-49CE-BEDA-2066BCCC3FF9}" dt="2022-05-02T19:35:34.999" v="5853" actId="14100"/>
        <pc:sldMkLst>
          <pc:docMk/>
          <pc:sldMk cId="1700559731" sldId="292"/>
        </pc:sldMkLst>
        <pc:spChg chg="mod">
          <ac:chgData name="Julie Estival" userId="758c4eee-fe8d-4ff0-aa12-70fc041b9450" providerId="ADAL" clId="{E899D26D-724C-49CE-BEDA-2066BCCC3FF9}" dt="2022-04-11T16:00:16.863" v="860" actId="20577"/>
          <ac:spMkLst>
            <pc:docMk/>
            <pc:sldMk cId="1700559731" sldId="292"/>
            <ac:spMk id="2" creationId="{3653648E-BA68-4C96-92AB-7D7EF258B69F}"/>
          </ac:spMkLst>
        </pc:spChg>
        <pc:spChg chg="mod">
          <ac:chgData name="Julie Estival" userId="758c4eee-fe8d-4ff0-aa12-70fc041b9450" providerId="ADAL" clId="{E899D26D-724C-49CE-BEDA-2066BCCC3FF9}" dt="2022-04-11T16:12:39.158" v="1129" actId="1035"/>
          <ac:spMkLst>
            <pc:docMk/>
            <pc:sldMk cId="1700559731" sldId="292"/>
            <ac:spMk id="3" creationId="{A83143BF-9F06-4EAE-AEA6-930BD0E27579}"/>
          </ac:spMkLst>
        </pc:spChg>
        <pc:spChg chg="mod">
          <ac:chgData name="Julie Estival" userId="758c4eee-fe8d-4ff0-aa12-70fc041b9450" providerId="ADAL" clId="{E899D26D-724C-49CE-BEDA-2066BCCC3FF9}" dt="2022-05-02T19:35:34.999" v="5853" actId="14100"/>
          <ac:spMkLst>
            <pc:docMk/>
            <pc:sldMk cId="1700559731" sldId="292"/>
            <ac:spMk id="4" creationId="{1005444B-CB75-4F72-8403-FA85DF416887}"/>
          </ac:spMkLst>
        </pc:spChg>
        <pc:spChg chg="add mod">
          <ac:chgData name="Julie Estival" userId="758c4eee-fe8d-4ff0-aa12-70fc041b9450" providerId="ADAL" clId="{E899D26D-724C-49CE-BEDA-2066BCCC3FF9}" dt="2022-05-02T19:34:56.714" v="5785" actId="1036"/>
          <ac:spMkLst>
            <pc:docMk/>
            <pc:sldMk cId="1700559731" sldId="292"/>
            <ac:spMk id="6" creationId="{9DD1ACF6-BBFC-4C5C-B83B-A6B666DBEA07}"/>
          </ac:spMkLst>
        </pc:spChg>
        <pc:spChg chg="add del mod">
          <ac:chgData name="Julie Estival" userId="758c4eee-fe8d-4ff0-aa12-70fc041b9450" providerId="ADAL" clId="{E899D26D-724C-49CE-BEDA-2066BCCC3FF9}" dt="2022-05-02T15:03:22.639" v="4661" actId="478"/>
          <ac:spMkLst>
            <pc:docMk/>
            <pc:sldMk cId="1700559731" sldId="292"/>
            <ac:spMk id="8" creationId="{A5B90B11-43F9-4FD0-A194-1D954F0836D2}"/>
          </ac:spMkLst>
        </pc:spChg>
        <pc:spChg chg="add del mod">
          <ac:chgData name="Julie Estival" userId="758c4eee-fe8d-4ff0-aa12-70fc041b9450" providerId="ADAL" clId="{E899D26D-724C-49CE-BEDA-2066BCCC3FF9}" dt="2022-05-02T15:24:12.101" v="4790" actId="478"/>
          <ac:spMkLst>
            <pc:docMk/>
            <pc:sldMk cId="1700559731" sldId="292"/>
            <ac:spMk id="9" creationId="{97624A67-8E9A-4892-ABFC-ABC0861A8574}"/>
          </ac:spMkLst>
        </pc:spChg>
        <pc:spChg chg="add mod">
          <ac:chgData name="Julie Estival" userId="758c4eee-fe8d-4ff0-aa12-70fc041b9450" providerId="ADAL" clId="{E899D26D-724C-49CE-BEDA-2066BCCC3FF9}" dt="2022-05-02T19:34:56.714" v="5785" actId="1036"/>
          <ac:spMkLst>
            <pc:docMk/>
            <pc:sldMk cId="1700559731" sldId="292"/>
            <ac:spMk id="10" creationId="{C8EBC0AA-EAA6-4E86-A7B7-49F077140A17}"/>
          </ac:spMkLst>
        </pc:spChg>
        <pc:spChg chg="add mod">
          <ac:chgData name="Julie Estival" userId="758c4eee-fe8d-4ff0-aa12-70fc041b9450" providerId="ADAL" clId="{E899D26D-724C-49CE-BEDA-2066BCCC3FF9}" dt="2022-05-02T19:34:56.714" v="5785" actId="1036"/>
          <ac:spMkLst>
            <pc:docMk/>
            <pc:sldMk cId="1700559731" sldId="292"/>
            <ac:spMk id="11" creationId="{7DC7CDA7-448C-41DF-8E2F-E717C06C298A}"/>
          </ac:spMkLst>
        </pc:spChg>
        <pc:spChg chg="add mod">
          <ac:chgData name="Julie Estival" userId="758c4eee-fe8d-4ff0-aa12-70fc041b9450" providerId="ADAL" clId="{E899D26D-724C-49CE-BEDA-2066BCCC3FF9}" dt="2022-05-02T19:34:56.714" v="5785" actId="1036"/>
          <ac:spMkLst>
            <pc:docMk/>
            <pc:sldMk cId="1700559731" sldId="292"/>
            <ac:spMk id="12" creationId="{E47C6E59-769E-4A12-B5B4-7EC42AA1B8BF}"/>
          </ac:spMkLst>
        </pc:spChg>
        <pc:spChg chg="add mod">
          <ac:chgData name="Julie Estival" userId="758c4eee-fe8d-4ff0-aa12-70fc041b9450" providerId="ADAL" clId="{E899D26D-724C-49CE-BEDA-2066BCCC3FF9}" dt="2022-05-02T19:34:56.714" v="5785" actId="1036"/>
          <ac:spMkLst>
            <pc:docMk/>
            <pc:sldMk cId="1700559731" sldId="292"/>
            <ac:spMk id="13" creationId="{9BAF64F5-6418-41F7-86C8-9BBC6DD3C3AF}"/>
          </ac:spMkLst>
        </pc:spChg>
        <pc:spChg chg="add mod">
          <ac:chgData name="Julie Estival" userId="758c4eee-fe8d-4ff0-aa12-70fc041b9450" providerId="ADAL" clId="{E899D26D-724C-49CE-BEDA-2066BCCC3FF9}" dt="2022-05-02T19:34:56.714" v="5785" actId="1036"/>
          <ac:spMkLst>
            <pc:docMk/>
            <pc:sldMk cId="1700559731" sldId="292"/>
            <ac:spMk id="14" creationId="{14DCB2B4-1393-4164-A138-BE9D91FAA068}"/>
          </ac:spMkLst>
        </pc:spChg>
        <pc:spChg chg="add mod">
          <ac:chgData name="Julie Estival" userId="758c4eee-fe8d-4ff0-aa12-70fc041b9450" providerId="ADAL" clId="{E899D26D-724C-49CE-BEDA-2066BCCC3FF9}" dt="2022-05-02T19:34:56.714" v="5785" actId="1036"/>
          <ac:spMkLst>
            <pc:docMk/>
            <pc:sldMk cId="1700559731" sldId="292"/>
            <ac:spMk id="15" creationId="{24C2CDC2-A80B-43A4-B12F-EB9B178F48BA}"/>
          </ac:spMkLst>
        </pc:spChg>
        <pc:spChg chg="add mod">
          <ac:chgData name="Julie Estival" userId="758c4eee-fe8d-4ff0-aa12-70fc041b9450" providerId="ADAL" clId="{E899D26D-724C-49CE-BEDA-2066BCCC3FF9}" dt="2022-05-02T19:34:56.714" v="5785" actId="1036"/>
          <ac:spMkLst>
            <pc:docMk/>
            <pc:sldMk cId="1700559731" sldId="292"/>
            <ac:spMk id="16" creationId="{AB37CA83-E565-4B95-95BB-1EAA1B074329}"/>
          </ac:spMkLst>
        </pc:spChg>
        <pc:spChg chg="add mod">
          <ac:chgData name="Julie Estival" userId="758c4eee-fe8d-4ff0-aa12-70fc041b9450" providerId="ADAL" clId="{E899D26D-724C-49CE-BEDA-2066BCCC3FF9}" dt="2022-05-02T19:34:56.714" v="5785" actId="1036"/>
          <ac:spMkLst>
            <pc:docMk/>
            <pc:sldMk cId="1700559731" sldId="292"/>
            <ac:spMk id="17" creationId="{AF139105-5E26-407F-93A2-DBACA2C6CB95}"/>
          </ac:spMkLst>
        </pc:spChg>
        <pc:spChg chg="add mod">
          <ac:chgData name="Julie Estival" userId="758c4eee-fe8d-4ff0-aa12-70fc041b9450" providerId="ADAL" clId="{E899D26D-724C-49CE-BEDA-2066BCCC3FF9}" dt="2022-05-02T19:34:56.714" v="5785" actId="1036"/>
          <ac:spMkLst>
            <pc:docMk/>
            <pc:sldMk cId="1700559731" sldId="292"/>
            <ac:spMk id="18" creationId="{C6D72B41-4492-464C-BD8B-184F1923B21A}"/>
          </ac:spMkLst>
        </pc:spChg>
        <pc:spChg chg="add mod">
          <ac:chgData name="Julie Estival" userId="758c4eee-fe8d-4ff0-aa12-70fc041b9450" providerId="ADAL" clId="{E899D26D-724C-49CE-BEDA-2066BCCC3FF9}" dt="2022-05-02T19:34:56.714" v="5785" actId="1036"/>
          <ac:spMkLst>
            <pc:docMk/>
            <pc:sldMk cId="1700559731" sldId="292"/>
            <ac:spMk id="19" creationId="{938ADD08-C5D1-4197-A77E-048D4AFAE674}"/>
          </ac:spMkLst>
        </pc:spChg>
        <pc:spChg chg="add mod">
          <ac:chgData name="Julie Estival" userId="758c4eee-fe8d-4ff0-aa12-70fc041b9450" providerId="ADAL" clId="{E899D26D-724C-49CE-BEDA-2066BCCC3FF9}" dt="2022-05-02T19:34:56.714" v="5785" actId="1036"/>
          <ac:spMkLst>
            <pc:docMk/>
            <pc:sldMk cId="1700559731" sldId="292"/>
            <ac:spMk id="20" creationId="{4C4E4F29-C9AD-4243-B77E-439314AC4116}"/>
          </ac:spMkLst>
        </pc:spChg>
        <pc:spChg chg="add mod">
          <ac:chgData name="Julie Estival" userId="758c4eee-fe8d-4ff0-aa12-70fc041b9450" providerId="ADAL" clId="{E899D26D-724C-49CE-BEDA-2066BCCC3FF9}" dt="2022-05-02T19:34:56.714" v="5785" actId="1036"/>
          <ac:spMkLst>
            <pc:docMk/>
            <pc:sldMk cId="1700559731" sldId="292"/>
            <ac:spMk id="21" creationId="{406BB5A1-E1B9-4F66-B0C6-33A962EA7044}"/>
          </ac:spMkLst>
        </pc:spChg>
        <pc:spChg chg="add mod">
          <ac:chgData name="Julie Estival" userId="758c4eee-fe8d-4ff0-aa12-70fc041b9450" providerId="ADAL" clId="{E899D26D-724C-49CE-BEDA-2066BCCC3FF9}" dt="2022-05-02T19:34:56.714" v="5785" actId="1036"/>
          <ac:spMkLst>
            <pc:docMk/>
            <pc:sldMk cId="1700559731" sldId="292"/>
            <ac:spMk id="22" creationId="{F1F4F017-3406-4333-9128-4EB08FCFA0F4}"/>
          </ac:spMkLst>
        </pc:spChg>
        <pc:spChg chg="add mod">
          <ac:chgData name="Julie Estival" userId="758c4eee-fe8d-4ff0-aa12-70fc041b9450" providerId="ADAL" clId="{E899D26D-724C-49CE-BEDA-2066BCCC3FF9}" dt="2022-05-02T15:39:16.326" v="5205" actId="1076"/>
          <ac:spMkLst>
            <pc:docMk/>
            <pc:sldMk cId="1700559731" sldId="292"/>
            <ac:spMk id="23" creationId="{1997031E-0013-4B83-8A40-1489F240CC80}"/>
          </ac:spMkLst>
        </pc:spChg>
        <pc:spChg chg="add mod">
          <ac:chgData name="Julie Estival" userId="758c4eee-fe8d-4ff0-aa12-70fc041b9450" providerId="ADAL" clId="{E899D26D-724C-49CE-BEDA-2066BCCC3FF9}" dt="2022-05-02T15:39:16.326" v="5205" actId="1076"/>
          <ac:spMkLst>
            <pc:docMk/>
            <pc:sldMk cId="1700559731" sldId="292"/>
            <ac:spMk id="24" creationId="{B23B4F10-558D-4C02-960B-7C9DF113496D}"/>
          </ac:spMkLst>
        </pc:spChg>
        <pc:spChg chg="add mod">
          <ac:chgData name="Julie Estival" userId="758c4eee-fe8d-4ff0-aa12-70fc041b9450" providerId="ADAL" clId="{E899D26D-724C-49CE-BEDA-2066BCCC3FF9}" dt="2022-05-02T15:39:16.326" v="5205" actId="1076"/>
          <ac:spMkLst>
            <pc:docMk/>
            <pc:sldMk cId="1700559731" sldId="292"/>
            <ac:spMk id="25" creationId="{E9A2FBC3-751E-43DA-A38E-32E1D1F18C27}"/>
          </ac:spMkLst>
        </pc:spChg>
        <pc:spChg chg="add mod">
          <ac:chgData name="Julie Estival" userId="758c4eee-fe8d-4ff0-aa12-70fc041b9450" providerId="ADAL" clId="{E899D26D-724C-49CE-BEDA-2066BCCC3FF9}" dt="2022-05-02T15:39:16.326" v="5205" actId="1076"/>
          <ac:spMkLst>
            <pc:docMk/>
            <pc:sldMk cId="1700559731" sldId="292"/>
            <ac:spMk id="26" creationId="{A7995D0D-89AC-4719-9F84-21750550FED4}"/>
          </ac:spMkLst>
        </pc:spChg>
        <pc:spChg chg="add mod">
          <ac:chgData name="Julie Estival" userId="758c4eee-fe8d-4ff0-aa12-70fc041b9450" providerId="ADAL" clId="{E899D26D-724C-49CE-BEDA-2066BCCC3FF9}" dt="2022-05-02T15:39:16.326" v="5205" actId="1076"/>
          <ac:spMkLst>
            <pc:docMk/>
            <pc:sldMk cId="1700559731" sldId="292"/>
            <ac:spMk id="27" creationId="{C5405183-D74D-4C0B-87E7-B76C2F3E26B3}"/>
          </ac:spMkLst>
        </pc:spChg>
        <pc:spChg chg="add mod">
          <ac:chgData name="Julie Estival" userId="758c4eee-fe8d-4ff0-aa12-70fc041b9450" providerId="ADAL" clId="{E899D26D-724C-49CE-BEDA-2066BCCC3FF9}" dt="2022-05-02T15:39:16.326" v="5205" actId="1076"/>
          <ac:spMkLst>
            <pc:docMk/>
            <pc:sldMk cId="1700559731" sldId="292"/>
            <ac:spMk id="28" creationId="{8FDCE946-298B-4088-A208-3F6B5E5531DA}"/>
          </ac:spMkLst>
        </pc:spChg>
        <pc:spChg chg="add mod">
          <ac:chgData name="Julie Estival" userId="758c4eee-fe8d-4ff0-aa12-70fc041b9450" providerId="ADAL" clId="{E899D26D-724C-49CE-BEDA-2066BCCC3FF9}" dt="2022-05-02T15:49:00.645" v="5348" actId="1038"/>
          <ac:spMkLst>
            <pc:docMk/>
            <pc:sldMk cId="1700559731" sldId="292"/>
            <ac:spMk id="29" creationId="{8DEAA233-D221-462A-B149-3A972333314D}"/>
          </ac:spMkLst>
        </pc:spChg>
        <pc:spChg chg="add mod">
          <ac:chgData name="Julie Estival" userId="758c4eee-fe8d-4ff0-aa12-70fc041b9450" providerId="ADAL" clId="{E899D26D-724C-49CE-BEDA-2066BCCC3FF9}" dt="2022-05-02T15:40:55.779" v="5260" actId="1076"/>
          <ac:spMkLst>
            <pc:docMk/>
            <pc:sldMk cId="1700559731" sldId="292"/>
            <ac:spMk id="30" creationId="{A4C4C966-21A3-4E2C-B39D-088EE2F4B5EC}"/>
          </ac:spMkLst>
        </pc:spChg>
        <pc:spChg chg="add mod">
          <ac:chgData name="Julie Estival" userId="758c4eee-fe8d-4ff0-aa12-70fc041b9450" providerId="ADAL" clId="{E899D26D-724C-49CE-BEDA-2066BCCC3FF9}" dt="2022-05-02T15:43:19.387" v="5313" actId="14100"/>
          <ac:spMkLst>
            <pc:docMk/>
            <pc:sldMk cId="1700559731" sldId="292"/>
            <ac:spMk id="31" creationId="{7CF5B3C7-1557-48AF-B578-13A0DD03DBAC}"/>
          </ac:spMkLst>
        </pc:spChg>
        <pc:spChg chg="add mod">
          <ac:chgData name="Julie Estival" userId="758c4eee-fe8d-4ff0-aa12-70fc041b9450" providerId="ADAL" clId="{E899D26D-724C-49CE-BEDA-2066BCCC3FF9}" dt="2022-05-02T15:48:54.612" v="5342" actId="20577"/>
          <ac:spMkLst>
            <pc:docMk/>
            <pc:sldMk cId="1700559731" sldId="292"/>
            <ac:spMk id="32" creationId="{82B27810-0535-4A5F-903F-B14EF6FAF631}"/>
          </ac:spMkLst>
        </pc:spChg>
        <pc:picChg chg="add mod modCrop">
          <ac:chgData name="Julie Estival" userId="758c4eee-fe8d-4ff0-aa12-70fc041b9450" providerId="ADAL" clId="{E899D26D-724C-49CE-BEDA-2066BCCC3FF9}" dt="2022-05-02T19:34:56.714" v="5785" actId="1036"/>
          <ac:picMkLst>
            <pc:docMk/>
            <pc:sldMk cId="1700559731" sldId="292"/>
            <ac:picMk id="7" creationId="{4F6CD541-B22D-418A-B453-56920CFE4D29}"/>
          </ac:picMkLst>
        </pc:picChg>
      </pc:sldChg>
      <pc:sldChg chg="addSp delSp modSp new mod modAnim modNotesTx">
        <pc:chgData name="Julie Estival" userId="758c4eee-fe8d-4ff0-aa12-70fc041b9450" providerId="ADAL" clId="{E899D26D-724C-49CE-BEDA-2066BCCC3FF9}" dt="2022-05-02T18:30:25.537" v="5594"/>
        <pc:sldMkLst>
          <pc:docMk/>
          <pc:sldMk cId="2119901527" sldId="293"/>
        </pc:sldMkLst>
        <pc:spChg chg="mod">
          <ac:chgData name="Julie Estival" userId="758c4eee-fe8d-4ff0-aa12-70fc041b9450" providerId="ADAL" clId="{E899D26D-724C-49CE-BEDA-2066BCCC3FF9}" dt="2022-04-11T16:14:03.631" v="1160" actId="20577"/>
          <ac:spMkLst>
            <pc:docMk/>
            <pc:sldMk cId="2119901527" sldId="293"/>
            <ac:spMk id="2" creationId="{E2EDC671-9A68-4C0C-AF6D-50489BD2AA76}"/>
          </ac:spMkLst>
        </pc:spChg>
        <pc:spChg chg="mod">
          <ac:chgData name="Julie Estival" userId="758c4eee-fe8d-4ff0-aa12-70fc041b9450" providerId="ADAL" clId="{E899D26D-724C-49CE-BEDA-2066BCCC3FF9}" dt="2022-04-11T16:41:36.105" v="1867" actId="20577"/>
          <ac:spMkLst>
            <pc:docMk/>
            <pc:sldMk cId="2119901527" sldId="293"/>
            <ac:spMk id="3" creationId="{5ED08496-A42E-4941-A92E-098909DA13F6}"/>
          </ac:spMkLst>
        </pc:spChg>
        <pc:spChg chg="del">
          <ac:chgData name="Julie Estival" userId="758c4eee-fe8d-4ff0-aa12-70fc041b9450" providerId="ADAL" clId="{E899D26D-724C-49CE-BEDA-2066BCCC3FF9}" dt="2022-04-11T16:19:58.393" v="1196" actId="931"/>
          <ac:spMkLst>
            <pc:docMk/>
            <pc:sldMk cId="2119901527" sldId="293"/>
            <ac:spMk id="4" creationId="{A01A8E2D-A456-4E42-B795-A43F2B7B3712}"/>
          </ac:spMkLst>
        </pc:spChg>
        <pc:spChg chg="add mod">
          <ac:chgData name="Julie Estival" userId="758c4eee-fe8d-4ff0-aa12-70fc041b9450" providerId="ADAL" clId="{E899D26D-724C-49CE-BEDA-2066BCCC3FF9}" dt="2022-04-11T16:41:40.076" v="1874" actId="1035"/>
          <ac:spMkLst>
            <pc:docMk/>
            <pc:sldMk cId="2119901527" sldId="293"/>
            <ac:spMk id="24" creationId="{5CEB3687-5038-480D-9C00-A006B07A46CF}"/>
          </ac:spMkLst>
        </pc:spChg>
        <pc:spChg chg="add mod">
          <ac:chgData name="Julie Estival" userId="758c4eee-fe8d-4ff0-aa12-70fc041b9450" providerId="ADAL" clId="{E899D26D-724C-49CE-BEDA-2066BCCC3FF9}" dt="2022-04-11T16:41:40.076" v="1874" actId="1035"/>
          <ac:spMkLst>
            <pc:docMk/>
            <pc:sldMk cId="2119901527" sldId="293"/>
            <ac:spMk id="25" creationId="{E18C8CB7-F3A1-447F-89A9-4F9D4DBE751C}"/>
          </ac:spMkLst>
        </pc:spChg>
        <pc:spChg chg="add del mod">
          <ac:chgData name="Julie Estival" userId="758c4eee-fe8d-4ff0-aa12-70fc041b9450" providerId="ADAL" clId="{E899D26D-724C-49CE-BEDA-2066BCCC3FF9}" dt="2022-04-11T16:27:45.233" v="1347"/>
          <ac:spMkLst>
            <pc:docMk/>
            <pc:sldMk cId="2119901527" sldId="293"/>
            <ac:spMk id="26" creationId="{BCAF3B28-BBBD-4848-965A-C8C3F517BEE9}"/>
          </ac:spMkLst>
        </pc:spChg>
        <pc:spChg chg="add mod">
          <ac:chgData name="Julie Estival" userId="758c4eee-fe8d-4ff0-aa12-70fc041b9450" providerId="ADAL" clId="{E899D26D-724C-49CE-BEDA-2066BCCC3FF9}" dt="2022-05-02T18:21:53.941" v="5406" actId="1076"/>
          <ac:spMkLst>
            <pc:docMk/>
            <pc:sldMk cId="2119901527" sldId="293"/>
            <ac:spMk id="26" creationId="{C651F910-A0A0-49ED-83AD-7904BCEDB75D}"/>
          </ac:spMkLst>
        </pc:spChg>
        <pc:spChg chg="add mod">
          <ac:chgData name="Julie Estival" userId="758c4eee-fe8d-4ff0-aa12-70fc041b9450" providerId="ADAL" clId="{E899D26D-724C-49CE-BEDA-2066BCCC3FF9}" dt="2022-05-02T15:49:44.203" v="5376" actId="1035"/>
          <ac:spMkLst>
            <pc:docMk/>
            <pc:sldMk cId="2119901527" sldId="293"/>
            <ac:spMk id="27" creationId="{AD3F9EC9-6E3D-4B2C-9B88-2E439A692EDE}"/>
          </ac:spMkLst>
        </pc:spChg>
        <pc:spChg chg="add mod">
          <ac:chgData name="Julie Estival" userId="758c4eee-fe8d-4ff0-aa12-70fc041b9450" providerId="ADAL" clId="{E899D26D-724C-49CE-BEDA-2066BCCC3FF9}" dt="2022-05-02T18:22:27.529" v="5410" actId="164"/>
          <ac:spMkLst>
            <pc:docMk/>
            <pc:sldMk cId="2119901527" sldId="293"/>
            <ac:spMk id="28" creationId="{9EFDB01A-09D6-4405-BF6B-B5552EB28F94}"/>
          </ac:spMkLst>
        </pc:spChg>
        <pc:spChg chg="add mod">
          <ac:chgData name="Julie Estival" userId="758c4eee-fe8d-4ff0-aa12-70fc041b9450" providerId="ADAL" clId="{E899D26D-724C-49CE-BEDA-2066BCCC3FF9}" dt="2022-05-02T18:22:27.529" v="5410" actId="164"/>
          <ac:spMkLst>
            <pc:docMk/>
            <pc:sldMk cId="2119901527" sldId="293"/>
            <ac:spMk id="29" creationId="{4D811E1A-462F-4648-B0C1-21B6AAF93380}"/>
          </ac:spMkLst>
        </pc:spChg>
        <pc:spChg chg="add mod">
          <ac:chgData name="Julie Estival" userId="758c4eee-fe8d-4ff0-aa12-70fc041b9450" providerId="ADAL" clId="{E899D26D-724C-49CE-BEDA-2066BCCC3FF9}" dt="2022-04-11T16:42:00.671" v="1908" actId="1035"/>
          <ac:spMkLst>
            <pc:docMk/>
            <pc:sldMk cId="2119901527" sldId="293"/>
            <ac:spMk id="30" creationId="{348BA028-5CCC-4EE0-8FFB-2E08B4870382}"/>
          </ac:spMkLst>
        </pc:spChg>
        <pc:spChg chg="add mod">
          <ac:chgData name="Julie Estival" userId="758c4eee-fe8d-4ff0-aa12-70fc041b9450" providerId="ADAL" clId="{E899D26D-724C-49CE-BEDA-2066BCCC3FF9}" dt="2022-04-11T16:42:00.671" v="1908" actId="1035"/>
          <ac:spMkLst>
            <pc:docMk/>
            <pc:sldMk cId="2119901527" sldId="293"/>
            <ac:spMk id="31" creationId="{78BFC07E-62DD-4AE6-95A1-4A3BC4B7CDA3}"/>
          </ac:spMkLst>
        </pc:spChg>
        <pc:spChg chg="add mod">
          <ac:chgData name="Julie Estival" userId="758c4eee-fe8d-4ff0-aa12-70fc041b9450" providerId="ADAL" clId="{E899D26D-724C-49CE-BEDA-2066BCCC3FF9}" dt="2022-04-11T16:42:00.671" v="1908" actId="1035"/>
          <ac:spMkLst>
            <pc:docMk/>
            <pc:sldMk cId="2119901527" sldId="293"/>
            <ac:spMk id="32" creationId="{D2D56D19-3F43-4496-B6E5-3580880499CD}"/>
          </ac:spMkLst>
        </pc:spChg>
        <pc:spChg chg="add mod">
          <ac:chgData name="Julie Estival" userId="758c4eee-fe8d-4ff0-aa12-70fc041b9450" providerId="ADAL" clId="{E899D26D-724C-49CE-BEDA-2066BCCC3FF9}" dt="2022-04-11T16:39:01.875" v="1699" actId="1035"/>
          <ac:spMkLst>
            <pc:docMk/>
            <pc:sldMk cId="2119901527" sldId="293"/>
            <ac:spMk id="33" creationId="{BE4400E4-B1EB-406B-8B4B-6C4628D2113A}"/>
          </ac:spMkLst>
        </pc:spChg>
        <pc:spChg chg="add mod">
          <ac:chgData name="Julie Estival" userId="758c4eee-fe8d-4ff0-aa12-70fc041b9450" providerId="ADAL" clId="{E899D26D-724C-49CE-BEDA-2066BCCC3FF9}" dt="2022-05-02T15:52:21.191" v="5404" actId="20577"/>
          <ac:spMkLst>
            <pc:docMk/>
            <pc:sldMk cId="2119901527" sldId="293"/>
            <ac:spMk id="34" creationId="{F83E449E-F0CE-4C4E-A28E-56453ADB8C4D}"/>
          </ac:spMkLst>
        </pc:spChg>
        <pc:spChg chg="add mod">
          <ac:chgData name="Julie Estival" userId="758c4eee-fe8d-4ff0-aa12-70fc041b9450" providerId="ADAL" clId="{E899D26D-724C-49CE-BEDA-2066BCCC3FF9}" dt="2022-05-02T18:21:59.253" v="5408" actId="1076"/>
          <ac:spMkLst>
            <pc:docMk/>
            <pc:sldMk cId="2119901527" sldId="293"/>
            <ac:spMk id="35" creationId="{1D189ABD-BBD9-418C-B89F-5DA065664268}"/>
          </ac:spMkLst>
        </pc:spChg>
        <pc:grpChg chg="add mod">
          <ac:chgData name="Julie Estival" userId="758c4eee-fe8d-4ff0-aa12-70fc041b9450" providerId="ADAL" clId="{E899D26D-724C-49CE-BEDA-2066BCCC3FF9}" dt="2022-05-02T18:22:27.529" v="5410" actId="164"/>
          <ac:grpSpMkLst>
            <pc:docMk/>
            <pc:sldMk cId="2119901527" sldId="293"/>
            <ac:grpSpMk id="4" creationId="{D484EE39-49F7-4A91-BCB3-4369DA9731A0}"/>
          </ac:grpSpMkLst>
        </pc:grpChg>
        <pc:picChg chg="add mod">
          <ac:chgData name="Julie Estival" userId="758c4eee-fe8d-4ff0-aa12-70fc041b9450" providerId="ADAL" clId="{E899D26D-724C-49CE-BEDA-2066BCCC3FF9}" dt="2022-04-11T16:41:50.651" v="1891" actId="1035"/>
          <ac:picMkLst>
            <pc:docMk/>
            <pc:sldMk cId="2119901527" sldId="293"/>
            <ac:picMk id="7" creationId="{F70117CD-CEB5-49B5-BC27-6A41F787FE71}"/>
          </ac:picMkLst>
        </pc:picChg>
        <pc:picChg chg="add mod">
          <ac:chgData name="Julie Estival" userId="758c4eee-fe8d-4ff0-aa12-70fc041b9450" providerId="ADAL" clId="{E899D26D-724C-49CE-BEDA-2066BCCC3FF9}" dt="2022-04-11T16:41:50.651" v="1891" actId="1035"/>
          <ac:picMkLst>
            <pc:docMk/>
            <pc:sldMk cId="2119901527" sldId="293"/>
            <ac:picMk id="9" creationId="{51575A8F-A6B2-41DD-8CDF-191A4047A243}"/>
          </ac:picMkLst>
        </pc:picChg>
        <pc:picChg chg="add mod">
          <ac:chgData name="Julie Estival" userId="758c4eee-fe8d-4ff0-aa12-70fc041b9450" providerId="ADAL" clId="{E899D26D-724C-49CE-BEDA-2066BCCC3FF9}" dt="2022-04-11T16:41:50.651" v="1891" actId="1035"/>
          <ac:picMkLst>
            <pc:docMk/>
            <pc:sldMk cId="2119901527" sldId="293"/>
            <ac:picMk id="11" creationId="{6CEE538B-3376-4523-B188-2C1057A7DF93}"/>
          </ac:picMkLst>
        </pc:picChg>
        <pc:picChg chg="add mod">
          <ac:chgData name="Julie Estival" userId="758c4eee-fe8d-4ff0-aa12-70fc041b9450" providerId="ADAL" clId="{E899D26D-724C-49CE-BEDA-2066BCCC3FF9}" dt="2022-04-11T16:41:50.651" v="1891" actId="1035"/>
          <ac:picMkLst>
            <pc:docMk/>
            <pc:sldMk cId="2119901527" sldId="293"/>
            <ac:picMk id="13" creationId="{F8E74FDA-665C-40CF-842E-739D82F0B4FC}"/>
          </ac:picMkLst>
        </pc:picChg>
        <pc:picChg chg="add mod">
          <ac:chgData name="Julie Estival" userId="758c4eee-fe8d-4ff0-aa12-70fc041b9450" providerId="ADAL" clId="{E899D26D-724C-49CE-BEDA-2066BCCC3FF9}" dt="2022-04-11T16:41:50.651" v="1891" actId="1035"/>
          <ac:picMkLst>
            <pc:docMk/>
            <pc:sldMk cId="2119901527" sldId="293"/>
            <ac:picMk id="15" creationId="{A4441882-23FB-410E-83D2-D637D62CFF9C}"/>
          </ac:picMkLst>
        </pc:picChg>
        <pc:picChg chg="add mod">
          <ac:chgData name="Julie Estival" userId="758c4eee-fe8d-4ff0-aa12-70fc041b9450" providerId="ADAL" clId="{E899D26D-724C-49CE-BEDA-2066BCCC3FF9}" dt="2022-04-11T16:41:50.651" v="1891" actId="1035"/>
          <ac:picMkLst>
            <pc:docMk/>
            <pc:sldMk cId="2119901527" sldId="293"/>
            <ac:picMk id="17" creationId="{C39388AA-77A9-4439-AEAC-F58F2CBCA1DC}"/>
          </ac:picMkLst>
        </pc:picChg>
        <pc:picChg chg="add mod">
          <ac:chgData name="Julie Estival" userId="758c4eee-fe8d-4ff0-aa12-70fc041b9450" providerId="ADAL" clId="{E899D26D-724C-49CE-BEDA-2066BCCC3FF9}" dt="2022-04-11T16:41:50.651" v="1891" actId="1035"/>
          <ac:picMkLst>
            <pc:docMk/>
            <pc:sldMk cId="2119901527" sldId="293"/>
            <ac:picMk id="19" creationId="{5DE0ABD3-C153-4A1D-A771-EB7BE13B82ED}"/>
          </ac:picMkLst>
        </pc:picChg>
        <pc:picChg chg="add mod">
          <ac:chgData name="Julie Estival" userId="758c4eee-fe8d-4ff0-aa12-70fc041b9450" providerId="ADAL" clId="{E899D26D-724C-49CE-BEDA-2066BCCC3FF9}" dt="2022-04-11T16:41:50.651" v="1891" actId="1035"/>
          <ac:picMkLst>
            <pc:docMk/>
            <pc:sldMk cId="2119901527" sldId="293"/>
            <ac:picMk id="21" creationId="{9F5BFA19-5195-44AB-99B9-B3841D5DCA8E}"/>
          </ac:picMkLst>
        </pc:picChg>
        <pc:picChg chg="add mod">
          <ac:chgData name="Julie Estival" userId="758c4eee-fe8d-4ff0-aa12-70fc041b9450" providerId="ADAL" clId="{E899D26D-724C-49CE-BEDA-2066BCCC3FF9}" dt="2022-04-11T16:41:50.651" v="1891" actId="1035"/>
          <ac:picMkLst>
            <pc:docMk/>
            <pc:sldMk cId="2119901527" sldId="293"/>
            <ac:picMk id="23" creationId="{C55764EF-C9F8-46E8-8927-B90C69385EE1}"/>
          </ac:picMkLst>
        </pc:picChg>
        <pc:picChg chg="add mod">
          <ac:chgData name="Julie Estival" userId="758c4eee-fe8d-4ff0-aa12-70fc041b9450" providerId="ADAL" clId="{E899D26D-724C-49CE-BEDA-2066BCCC3FF9}" dt="2022-04-11T16:39:53.541" v="1721" actId="1038"/>
          <ac:picMkLst>
            <pc:docMk/>
            <pc:sldMk cId="2119901527" sldId="293"/>
            <ac:picMk id="2050" creationId="{10CDD39F-9A9D-4E54-899F-7597F2D751AF}"/>
          </ac:picMkLst>
        </pc:picChg>
        <pc:picChg chg="add mod">
          <ac:chgData name="Julie Estival" userId="758c4eee-fe8d-4ff0-aa12-70fc041b9450" providerId="ADAL" clId="{E899D26D-724C-49CE-BEDA-2066BCCC3FF9}" dt="2022-04-11T16:40:00.610" v="1732" actId="1037"/>
          <ac:picMkLst>
            <pc:docMk/>
            <pc:sldMk cId="2119901527" sldId="293"/>
            <ac:picMk id="2052" creationId="{D544CC1E-2165-46C4-AF84-3B85EE95916F}"/>
          </ac:picMkLst>
        </pc:picChg>
      </pc:sldChg>
      <pc:sldChg chg="addSp delSp modSp new mod modAnim modNotesTx">
        <pc:chgData name="Julie Estival" userId="758c4eee-fe8d-4ff0-aa12-70fc041b9450" providerId="ADAL" clId="{E899D26D-724C-49CE-BEDA-2066BCCC3FF9}" dt="2022-05-05T16:34:03.170" v="8453" actId="207"/>
        <pc:sldMkLst>
          <pc:docMk/>
          <pc:sldMk cId="690372320" sldId="294"/>
        </pc:sldMkLst>
        <pc:spChg chg="mod">
          <ac:chgData name="Julie Estival" userId="758c4eee-fe8d-4ff0-aa12-70fc041b9450" providerId="ADAL" clId="{E899D26D-724C-49CE-BEDA-2066BCCC3FF9}" dt="2022-04-11T16:44:17.272" v="2053" actId="20577"/>
          <ac:spMkLst>
            <pc:docMk/>
            <pc:sldMk cId="690372320" sldId="294"/>
            <ac:spMk id="2" creationId="{66DBC849-6DE2-4828-AA01-2229C610F6A7}"/>
          </ac:spMkLst>
        </pc:spChg>
        <pc:spChg chg="mod">
          <ac:chgData name="Julie Estival" userId="758c4eee-fe8d-4ff0-aa12-70fc041b9450" providerId="ADAL" clId="{E899D26D-724C-49CE-BEDA-2066BCCC3FF9}" dt="2022-04-12T07:18:01.376" v="2776" actId="20577"/>
          <ac:spMkLst>
            <pc:docMk/>
            <pc:sldMk cId="690372320" sldId="294"/>
            <ac:spMk id="3" creationId="{CE5C24DB-09D2-44E5-B618-3DCB04EEA56C}"/>
          </ac:spMkLst>
        </pc:spChg>
        <pc:spChg chg="del">
          <ac:chgData name="Julie Estival" userId="758c4eee-fe8d-4ff0-aa12-70fc041b9450" providerId="ADAL" clId="{E899D26D-724C-49CE-BEDA-2066BCCC3FF9}" dt="2022-04-11T16:53:12.250" v="2112" actId="1032"/>
          <ac:spMkLst>
            <pc:docMk/>
            <pc:sldMk cId="690372320" sldId="294"/>
            <ac:spMk id="4" creationId="{FE95BD7C-AE57-4F5D-B6C4-CE5DEC8C5DFC}"/>
          </ac:spMkLst>
        </pc:spChg>
        <pc:spChg chg="add mod">
          <ac:chgData name="Julie Estival" userId="758c4eee-fe8d-4ff0-aa12-70fc041b9450" providerId="ADAL" clId="{E899D26D-724C-49CE-BEDA-2066BCCC3FF9}" dt="2022-05-02T19:20:02.733" v="5596" actId="1076"/>
          <ac:spMkLst>
            <pc:docMk/>
            <pc:sldMk cId="690372320" sldId="294"/>
            <ac:spMk id="9" creationId="{145A5B08-FA03-4F3A-BE47-DD4310FC82ED}"/>
          </ac:spMkLst>
        </pc:spChg>
        <pc:spChg chg="add mod">
          <ac:chgData name="Julie Estival" userId="758c4eee-fe8d-4ff0-aa12-70fc041b9450" providerId="ADAL" clId="{E899D26D-724C-49CE-BEDA-2066BCCC3FF9}" dt="2022-05-02T19:21:31.808" v="5642" actId="1076"/>
          <ac:spMkLst>
            <pc:docMk/>
            <pc:sldMk cId="690372320" sldId="294"/>
            <ac:spMk id="10" creationId="{6366899B-4043-48E4-877C-8933F14311E6}"/>
          </ac:spMkLst>
        </pc:spChg>
        <pc:spChg chg="add mod">
          <ac:chgData name="Julie Estival" userId="758c4eee-fe8d-4ff0-aa12-70fc041b9450" providerId="ADAL" clId="{E899D26D-724C-49CE-BEDA-2066BCCC3FF9}" dt="2022-05-02T19:23:52.142" v="5644" actId="1076"/>
          <ac:spMkLst>
            <pc:docMk/>
            <pc:sldMk cId="690372320" sldId="294"/>
            <ac:spMk id="11" creationId="{86C30AAD-E668-4748-9C8E-231F7D2B7738}"/>
          </ac:spMkLst>
        </pc:spChg>
        <pc:spChg chg="add mod">
          <ac:chgData name="Julie Estival" userId="758c4eee-fe8d-4ff0-aa12-70fc041b9450" providerId="ADAL" clId="{E899D26D-724C-49CE-BEDA-2066BCCC3FF9}" dt="2022-05-02T19:24:30.685" v="5664" actId="207"/>
          <ac:spMkLst>
            <pc:docMk/>
            <pc:sldMk cId="690372320" sldId="294"/>
            <ac:spMk id="12" creationId="{A7A92FDD-BF4F-4208-94B7-80F9A71E286F}"/>
          </ac:spMkLst>
        </pc:spChg>
        <pc:spChg chg="add mod topLvl">
          <ac:chgData name="Julie Estival" userId="758c4eee-fe8d-4ff0-aa12-70fc041b9450" providerId="ADAL" clId="{E899D26D-724C-49CE-BEDA-2066BCCC3FF9}" dt="2022-05-05T16:33:39.904" v="8451" actId="207"/>
          <ac:spMkLst>
            <pc:docMk/>
            <pc:sldMk cId="690372320" sldId="294"/>
            <ac:spMk id="17" creationId="{FAAC3B62-9467-4579-AEE2-2848D71C3301}"/>
          </ac:spMkLst>
        </pc:spChg>
        <pc:spChg chg="add mod">
          <ac:chgData name="Julie Estival" userId="758c4eee-fe8d-4ff0-aa12-70fc041b9450" providerId="ADAL" clId="{E899D26D-724C-49CE-BEDA-2066BCCC3FF9}" dt="2022-05-05T16:34:03.170" v="8453" actId="207"/>
          <ac:spMkLst>
            <pc:docMk/>
            <pc:sldMk cId="690372320" sldId="294"/>
            <ac:spMk id="18" creationId="{379DA343-7E55-4A03-AD39-4BB6B93B8A13}"/>
          </ac:spMkLst>
        </pc:spChg>
        <pc:spChg chg="add mod">
          <ac:chgData name="Julie Estival" userId="758c4eee-fe8d-4ff0-aa12-70fc041b9450" providerId="ADAL" clId="{E899D26D-724C-49CE-BEDA-2066BCCC3FF9}" dt="2022-05-02T19:26:46.110" v="5727" actId="164"/>
          <ac:spMkLst>
            <pc:docMk/>
            <pc:sldMk cId="690372320" sldId="294"/>
            <ac:spMk id="21" creationId="{F1D7CA85-6668-46D3-9E1C-0C26D3AA45FA}"/>
          </ac:spMkLst>
        </pc:spChg>
        <pc:spChg chg="add mod topLvl">
          <ac:chgData name="Julie Estival" userId="758c4eee-fe8d-4ff0-aa12-70fc041b9450" providerId="ADAL" clId="{E899D26D-724C-49CE-BEDA-2066BCCC3FF9}" dt="2022-05-05T16:33:15.759" v="8449" actId="165"/>
          <ac:spMkLst>
            <pc:docMk/>
            <pc:sldMk cId="690372320" sldId="294"/>
            <ac:spMk id="24" creationId="{E7A5FAFB-EA95-4ADF-84D2-7DA8B466B061}"/>
          </ac:spMkLst>
        </pc:spChg>
        <pc:spChg chg="add del mod">
          <ac:chgData name="Julie Estival" userId="758c4eee-fe8d-4ff0-aa12-70fc041b9450" providerId="ADAL" clId="{E899D26D-724C-49CE-BEDA-2066BCCC3FF9}" dt="2022-04-12T07:17:45.511" v="2748" actId="478"/>
          <ac:spMkLst>
            <pc:docMk/>
            <pc:sldMk cId="690372320" sldId="294"/>
            <ac:spMk id="25" creationId="{B50A3927-9C72-425E-888D-EAD6CC401ECC}"/>
          </ac:spMkLst>
        </pc:spChg>
        <pc:grpChg chg="add mod">
          <ac:chgData name="Julie Estival" userId="758c4eee-fe8d-4ff0-aa12-70fc041b9450" providerId="ADAL" clId="{E899D26D-724C-49CE-BEDA-2066BCCC3FF9}" dt="2022-05-03T20:12:19.831" v="8423" actId="1035"/>
          <ac:grpSpMkLst>
            <pc:docMk/>
            <pc:sldMk cId="690372320" sldId="294"/>
            <ac:grpSpMk id="4" creationId="{05ACFFAD-0334-43EF-A678-3C8B5F610E3D}"/>
          </ac:grpSpMkLst>
        </pc:grpChg>
        <pc:grpChg chg="add del mod">
          <ac:chgData name="Julie Estival" userId="758c4eee-fe8d-4ff0-aa12-70fc041b9450" providerId="ADAL" clId="{E899D26D-724C-49CE-BEDA-2066BCCC3FF9}" dt="2022-05-05T16:33:15.759" v="8449" actId="165"/>
          <ac:grpSpMkLst>
            <pc:docMk/>
            <pc:sldMk cId="690372320" sldId="294"/>
            <ac:grpSpMk id="7" creationId="{93EB1491-C284-46DD-B41A-BC06DA9D7E1A}"/>
          </ac:grpSpMkLst>
        </pc:grpChg>
        <pc:graphicFrameChg chg="add mod modGraphic">
          <ac:chgData name="Julie Estival" userId="758c4eee-fe8d-4ff0-aa12-70fc041b9450" providerId="ADAL" clId="{E899D26D-724C-49CE-BEDA-2066BCCC3FF9}" dt="2022-04-11T17:00:47.223" v="2317" actId="207"/>
          <ac:graphicFrameMkLst>
            <pc:docMk/>
            <pc:sldMk cId="690372320" sldId="294"/>
            <ac:graphicFrameMk id="6" creationId="{CFEA383A-1208-45ED-BF46-00491204FACD}"/>
          </ac:graphicFrameMkLst>
        </pc:graphicFrameChg>
        <pc:picChg chg="add mod ord modCrop">
          <ac:chgData name="Julie Estival" userId="758c4eee-fe8d-4ff0-aa12-70fc041b9450" providerId="ADAL" clId="{E899D26D-724C-49CE-BEDA-2066BCCC3FF9}" dt="2022-05-02T19:25:22.668" v="5682" actId="167"/>
          <ac:picMkLst>
            <pc:docMk/>
            <pc:sldMk cId="690372320" sldId="294"/>
            <ac:picMk id="8" creationId="{88C8ED00-C53C-499F-9EBF-6ED0C04AA715}"/>
          </ac:picMkLst>
        </pc:picChg>
        <pc:picChg chg="add mod topLvl">
          <ac:chgData name="Julie Estival" userId="758c4eee-fe8d-4ff0-aa12-70fc041b9450" providerId="ADAL" clId="{E899D26D-724C-49CE-BEDA-2066BCCC3FF9}" dt="2022-05-05T16:33:29.482" v="8450" actId="207"/>
          <ac:picMkLst>
            <pc:docMk/>
            <pc:sldMk cId="690372320" sldId="294"/>
            <ac:picMk id="14" creationId="{45634C94-6392-4120-AC25-3CBC6FB83F32}"/>
          </ac:picMkLst>
        </pc:picChg>
        <pc:picChg chg="add mod">
          <ac:chgData name="Julie Estival" userId="758c4eee-fe8d-4ff0-aa12-70fc041b9450" providerId="ADAL" clId="{E899D26D-724C-49CE-BEDA-2066BCCC3FF9}" dt="2022-05-05T16:33:52.646" v="8452" actId="207"/>
          <ac:picMkLst>
            <pc:docMk/>
            <pc:sldMk cId="690372320" sldId="294"/>
            <ac:picMk id="16" creationId="{ED342311-CDD5-414A-A400-78AF9D6652BA}"/>
          </ac:picMkLst>
        </pc:picChg>
        <pc:picChg chg="add mod">
          <ac:chgData name="Julie Estival" userId="758c4eee-fe8d-4ff0-aa12-70fc041b9450" providerId="ADAL" clId="{E899D26D-724C-49CE-BEDA-2066BCCC3FF9}" dt="2022-05-02T19:26:46.110" v="5727" actId="164"/>
          <ac:picMkLst>
            <pc:docMk/>
            <pc:sldMk cId="690372320" sldId="294"/>
            <ac:picMk id="20" creationId="{868C9883-0B2F-456F-BC8D-8C3B9A454F33}"/>
          </ac:picMkLst>
        </pc:picChg>
        <pc:picChg chg="add mod topLvl">
          <ac:chgData name="Julie Estival" userId="758c4eee-fe8d-4ff0-aa12-70fc041b9450" providerId="ADAL" clId="{E899D26D-724C-49CE-BEDA-2066BCCC3FF9}" dt="2022-05-05T16:33:15.759" v="8449" actId="165"/>
          <ac:picMkLst>
            <pc:docMk/>
            <pc:sldMk cId="690372320" sldId="294"/>
            <ac:picMk id="23" creationId="{B0B6E196-29F3-4F28-B099-0F14CE65D408}"/>
          </ac:picMkLst>
        </pc:picChg>
      </pc:sldChg>
      <pc:sldChg chg="addSp delSp modSp new mod modClrScheme chgLayout modNotesTx">
        <pc:chgData name="Julie Estival" userId="758c4eee-fe8d-4ff0-aa12-70fc041b9450" providerId="ADAL" clId="{E899D26D-724C-49CE-BEDA-2066BCCC3FF9}" dt="2022-05-02T21:05:35.347" v="8381" actId="20577"/>
        <pc:sldMkLst>
          <pc:docMk/>
          <pc:sldMk cId="940911161" sldId="295"/>
        </pc:sldMkLst>
        <pc:spChg chg="mod ord">
          <ac:chgData name="Julie Estival" userId="758c4eee-fe8d-4ff0-aa12-70fc041b9450" providerId="ADAL" clId="{E899D26D-724C-49CE-BEDA-2066BCCC3FF9}" dt="2022-05-02T19:58:41.192" v="6626" actId="700"/>
          <ac:spMkLst>
            <pc:docMk/>
            <pc:sldMk cId="940911161" sldId="295"/>
            <ac:spMk id="2" creationId="{F8589541-109D-4DA1-A49B-60FC1111C0D0}"/>
          </ac:spMkLst>
        </pc:spChg>
        <pc:spChg chg="add mod ord">
          <ac:chgData name="Julie Estival" userId="758c4eee-fe8d-4ff0-aa12-70fc041b9450" providerId="ADAL" clId="{E899D26D-724C-49CE-BEDA-2066BCCC3FF9}" dt="2022-05-02T21:05:35.347" v="8381" actId="20577"/>
          <ac:spMkLst>
            <pc:docMk/>
            <pc:sldMk cId="940911161" sldId="295"/>
            <ac:spMk id="3" creationId="{A14F7174-81BC-4647-92AD-C5C7E0020A3D}"/>
          </ac:spMkLst>
        </pc:spChg>
        <pc:spChg chg="del">
          <ac:chgData name="Julie Estival" userId="758c4eee-fe8d-4ff0-aa12-70fc041b9450" providerId="ADAL" clId="{E899D26D-724C-49CE-BEDA-2066BCCC3FF9}" dt="2022-04-12T07:20:16.764" v="2821" actId="478"/>
          <ac:spMkLst>
            <pc:docMk/>
            <pc:sldMk cId="940911161" sldId="295"/>
            <ac:spMk id="3" creationId="{B21B89B8-8331-4BD1-866B-607FEAB6FED5}"/>
          </ac:spMkLst>
        </pc:spChg>
        <pc:spChg chg="del">
          <ac:chgData name="Julie Estival" userId="758c4eee-fe8d-4ff0-aa12-70fc041b9450" providerId="ADAL" clId="{E899D26D-724C-49CE-BEDA-2066BCCC3FF9}" dt="2022-04-12T07:20:13.410" v="2820" actId="478"/>
          <ac:spMkLst>
            <pc:docMk/>
            <pc:sldMk cId="940911161" sldId="295"/>
            <ac:spMk id="4" creationId="{A1A050F0-875F-4580-A7B7-0AAD68A77D4E}"/>
          </ac:spMkLst>
        </pc:spChg>
        <pc:spChg chg="mod ord">
          <ac:chgData name="Julie Estival" userId="758c4eee-fe8d-4ff0-aa12-70fc041b9450" providerId="ADAL" clId="{E899D26D-724C-49CE-BEDA-2066BCCC3FF9}" dt="2022-05-02T19:58:41.192" v="6626" actId="700"/>
          <ac:spMkLst>
            <pc:docMk/>
            <pc:sldMk cId="940911161" sldId="295"/>
            <ac:spMk id="5" creationId="{0FFBEFF4-2A80-4CDA-A22B-01DA76A2CCA0}"/>
          </ac:spMkLst>
        </pc:spChg>
        <pc:spChg chg="mod">
          <ac:chgData name="Julie Estival" userId="758c4eee-fe8d-4ff0-aa12-70fc041b9450" providerId="ADAL" clId="{E899D26D-724C-49CE-BEDA-2066BCCC3FF9}" dt="2022-05-02T19:30:12.396" v="5746" actId="6549"/>
          <ac:spMkLst>
            <pc:docMk/>
            <pc:sldMk cId="940911161" sldId="295"/>
            <ac:spMk id="9" creationId="{054FA878-B51A-4225-A827-9CBB101B46D0}"/>
          </ac:spMkLst>
        </pc:spChg>
        <pc:spChg chg="add del mod">
          <ac:chgData name="Julie Estival" userId="758c4eee-fe8d-4ff0-aa12-70fc041b9450" providerId="ADAL" clId="{E899D26D-724C-49CE-BEDA-2066BCCC3FF9}" dt="2022-05-02T19:30:05.613" v="5745" actId="478"/>
          <ac:spMkLst>
            <pc:docMk/>
            <pc:sldMk cId="940911161" sldId="295"/>
            <ac:spMk id="11" creationId="{5C828C0B-D366-444F-A9CA-A71945C02B9B}"/>
          </ac:spMkLst>
        </pc:spChg>
        <pc:spChg chg="add del mod">
          <ac:chgData name="Julie Estival" userId="758c4eee-fe8d-4ff0-aa12-70fc041b9450" providerId="ADAL" clId="{E899D26D-724C-49CE-BEDA-2066BCCC3FF9}" dt="2022-05-02T19:30:05.613" v="5745" actId="478"/>
          <ac:spMkLst>
            <pc:docMk/>
            <pc:sldMk cId="940911161" sldId="295"/>
            <ac:spMk id="12" creationId="{6BCEB27C-0048-49E2-875F-F3EED393C1AB}"/>
          </ac:spMkLst>
        </pc:spChg>
        <pc:spChg chg="add del mod">
          <ac:chgData name="Julie Estival" userId="758c4eee-fe8d-4ff0-aa12-70fc041b9450" providerId="ADAL" clId="{E899D26D-724C-49CE-BEDA-2066BCCC3FF9}" dt="2022-05-02T19:29:52.963" v="5743" actId="478"/>
          <ac:spMkLst>
            <pc:docMk/>
            <pc:sldMk cId="940911161" sldId="295"/>
            <ac:spMk id="13" creationId="{3830740A-F79D-4EB9-B0E2-C50CA55DEA88}"/>
          </ac:spMkLst>
        </pc:spChg>
        <pc:spChg chg="add del mod">
          <ac:chgData name="Julie Estival" userId="758c4eee-fe8d-4ff0-aa12-70fc041b9450" providerId="ADAL" clId="{E899D26D-724C-49CE-BEDA-2066BCCC3FF9}" dt="2022-05-02T19:29:54.508" v="5744" actId="478"/>
          <ac:spMkLst>
            <pc:docMk/>
            <pc:sldMk cId="940911161" sldId="295"/>
            <ac:spMk id="14" creationId="{EB09E49D-242A-4D54-A8C9-14F2B0A68889}"/>
          </ac:spMkLst>
        </pc:spChg>
        <pc:spChg chg="add del mod">
          <ac:chgData name="Julie Estival" userId="758c4eee-fe8d-4ff0-aa12-70fc041b9450" providerId="ADAL" clId="{E899D26D-724C-49CE-BEDA-2066BCCC3FF9}" dt="2022-05-02T19:29:40.718" v="5741" actId="478"/>
          <ac:spMkLst>
            <pc:docMk/>
            <pc:sldMk cId="940911161" sldId="295"/>
            <ac:spMk id="15" creationId="{5B08DB99-D38A-4A22-9FBC-00009CB15922}"/>
          </ac:spMkLst>
        </pc:spChg>
        <pc:spChg chg="add del mod">
          <ac:chgData name="Julie Estival" userId="758c4eee-fe8d-4ff0-aa12-70fc041b9450" providerId="ADAL" clId="{E899D26D-724C-49CE-BEDA-2066BCCC3FF9}" dt="2022-05-02T19:30:05.613" v="5745" actId="478"/>
          <ac:spMkLst>
            <pc:docMk/>
            <pc:sldMk cId="940911161" sldId="295"/>
            <ac:spMk id="16" creationId="{34874446-6AE4-4BEE-B781-87CD3EA6631D}"/>
          </ac:spMkLst>
        </pc:spChg>
        <pc:spChg chg="add del mod ord">
          <ac:chgData name="Julie Estival" userId="758c4eee-fe8d-4ff0-aa12-70fc041b9450" providerId="ADAL" clId="{E899D26D-724C-49CE-BEDA-2066BCCC3FF9}" dt="2022-05-02T19:48:45.678" v="6317" actId="478"/>
          <ac:spMkLst>
            <pc:docMk/>
            <pc:sldMk cId="940911161" sldId="295"/>
            <ac:spMk id="17" creationId="{BC54A9CA-4814-4E57-9CD6-5E5E46E9BA66}"/>
          </ac:spMkLst>
        </pc:spChg>
        <pc:spChg chg="mod">
          <ac:chgData name="Julie Estival" userId="758c4eee-fe8d-4ff0-aa12-70fc041b9450" providerId="ADAL" clId="{E899D26D-724C-49CE-BEDA-2066BCCC3FF9}" dt="2022-04-12T07:23:41.410" v="2825"/>
          <ac:spMkLst>
            <pc:docMk/>
            <pc:sldMk cId="940911161" sldId="295"/>
            <ac:spMk id="20" creationId="{D1C0A5AA-DB43-4CA1-B02A-2E2A4AE56623}"/>
          </ac:spMkLst>
        </pc:spChg>
        <pc:spChg chg="add del mod">
          <ac:chgData name="Julie Estival" userId="758c4eee-fe8d-4ff0-aa12-70fc041b9450" providerId="ADAL" clId="{E899D26D-724C-49CE-BEDA-2066BCCC3FF9}" dt="2022-05-02T19:41:00.096" v="6172" actId="478"/>
          <ac:spMkLst>
            <pc:docMk/>
            <pc:sldMk cId="940911161" sldId="295"/>
            <ac:spMk id="22" creationId="{549709C0-98F3-4B51-A52A-BCDAF58B4A49}"/>
          </ac:spMkLst>
        </pc:spChg>
        <pc:spChg chg="add del mod">
          <ac:chgData name="Julie Estival" userId="758c4eee-fe8d-4ff0-aa12-70fc041b9450" providerId="ADAL" clId="{E899D26D-724C-49CE-BEDA-2066BCCC3FF9}" dt="2022-05-02T19:41:00.096" v="6172" actId="478"/>
          <ac:spMkLst>
            <pc:docMk/>
            <pc:sldMk cId="940911161" sldId="295"/>
            <ac:spMk id="23" creationId="{D2F1C9D1-D127-4C43-AC9E-8676A3FE6B86}"/>
          </ac:spMkLst>
        </pc:spChg>
        <pc:spChg chg="add del mod">
          <ac:chgData name="Julie Estival" userId="758c4eee-fe8d-4ff0-aa12-70fc041b9450" providerId="ADAL" clId="{E899D26D-724C-49CE-BEDA-2066BCCC3FF9}" dt="2022-05-02T19:41:00.096" v="6172" actId="478"/>
          <ac:spMkLst>
            <pc:docMk/>
            <pc:sldMk cId="940911161" sldId="295"/>
            <ac:spMk id="24" creationId="{B26C7581-881D-4260-9BEA-A0696370D201}"/>
          </ac:spMkLst>
        </pc:spChg>
        <pc:spChg chg="add del mod">
          <ac:chgData name="Julie Estival" userId="758c4eee-fe8d-4ff0-aa12-70fc041b9450" providerId="ADAL" clId="{E899D26D-724C-49CE-BEDA-2066BCCC3FF9}" dt="2022-05-02T20:00:21.068" v="6654" actId="478"/>
          <ac:spMkLst>
            <pc:docMk/>
            <pc:sldMk cId="940911161" sldId="295"/>
            <ac:spMk id="25" creationId="{CB74D00A-E819-431E-BDC0-3FCEB1CA3206}"/>
          </ac:spMkLst>
        </pc:spChg>
        <pc:spChg chg="add del mod">
          <ac:chgData name="Julie Estival" userId="758c4eee-fe8d-4ff0-aa12-70fc041b9450" providerId="ADAL" clId="{E899D26D-724C-49CE-BEDA-2066BCCC3FF9}" dt="2022-05-02T19:59:01.796" v="6633" actId="478"/>
          <ac:spMkLst>
            <pc:docMk/>
            <pc:sldMk cId="940911161" sldId="295"/>
            <ac:spMk id="27" creationId="{8A80F234-2033-4382-BC42-7B546A183F0E}"/>
          </ac:spMkLst>
        </pc:spChg>
        <pc:spChg chg="add mod ord">
          <ac:chgData name="Julie Estival" userId="758c4eee-fe8d-4ff0-aa12-70fc041b9450" providerId="ADAL" clId="{E899D26D-724C-49CE-BEDA-2066BCCC3FF9}" dt="2022-05-02T19:58:41.192" v="6626" actId="700"/>
          <ac:spMkLst>
            <pc:docMk/>
            <pc:sldMk cId="940911161" sldId="295"/>
            <ac:spMk id="28" creationId="{C6511EAA-2416-4125-87FF-73489B991CA4}"/>
          </ac:spMkLst>
        </pc:spChg>
        <pc:spChg chg="add del mod ord">
          <ac:chgData name="Julie Estival" userId="758c4eee-fe8d-4ff0-aa12-70fc041b9450" providerId="ADAL" clId="{E899D26D-724C-49CE-BEDA-2066BCCC3FF9}" dt="2022-05-02T19:58:46.434" v="6628"/>
          <ac:spMkLst>
            <pc:docMk/>
            <pc:sldMk cId="940911161" sldId="295"/>
            <ac:spMk id="29" creationId="{41922895-1F37-42BB-BBD4-F88D5C49BA1D}"/>
          </ac:spMkLst>
        </pc:spChg>
        <pc:grpChg chg="add del mod">
          <ac:chgData name="Julie Estival" userId="758c4eee-fe8d-4ff0-aa12-70fc041b9450" providerId="ADAL" clId="{E899D26D-724C-49CE-BEDA-2066BCCC3FF9}" dt="2022-05-02T19:30:14.343" v="5747" actId="478"/>
          <ac:grpSpMkLst>
            <pc:docMk/>
            <pc:sldMk cId="940911161" sldId="295"/>
            <ac:grpSpMk id="8" creationId="{54C880B2-3E1D-4A97-BD49-117FECB53F34}"/>
          </ac:grpSpMkLst>
        </pc:grpChg>
        <pc:grpChg chg="add del mod">
          <ac:chgData name="Julie Estival" userId="758c4eee-fe8d-4ff0-aa12-70fc041b9450" providerId="ADAL" clId="{E899D26D-724C-49CE-BEDA-2066BCCC3FF9}" dt="2022-05-02T19:41:00.096" v="6172" actId="478"/>
          <ac:grpSpMkLst>
            <pc:docMk/>
            <pc:sldMk cId="940911161" sldId="295"/>
            <ac:grpSpMk id="19" creationId="{A09A1FD0-55DA-4136-AF04-ACB8E598FC55}"/>
          </ac:grpSpMkLst>
        </pc:grpChg>
        <pc:picChg chg="add del mod">
          <ac:chgData name="Julie Estival" userId="758c4eee-fe8d-4ff0-aa12-70fc041b9450" providerId="ADAL" clId="{E899D26D-724C-49CE-BEDA-2066BCCC3FF9}" dt="2022-05-02T19:29:27.692" v="5739" actId="478"/>
          <ac:picMkLst>
            <pc:docMk/>
            <pc:sldMk cId="940911161" sldId="295"/>
            <ac:picMk id="6" creationId="{46F709D5-16A2-4F0A-BF95-DA78D7EE035A}"/>
          </ac:picMkLst>
        </pc:picChg>
        <pc:picChg chg="add del mod">
          <ac:chgData name="Julie Estival" userId="758c4eee-fe8d-4ff0-aa12-70fc041b9450" providerId="ADAL" clId="{E899D26D-724C-49CE-BEDA-2066BCCC3FF9}" dt="2022-05-02T19:29:28.838" v="5740" actId="478"/>
          <ac:picMkLst>
            <pc:docMk/>
            <pc:sldMk cId="940911161" sldId="295"/>
            <ac:picMk id="7" creationId="{226596FD-6B83-4826-8B50-7A54C3450506}"/>
          </ac:picMkLst>
        </pc:picChg>
        <pc:picChg chg="add del mod">
          <ac:chgData name="Julie Estival" userId="758c4eee-fe8d-4ff0-aa12-70fc041b9450" providerId="ADAL" clId="{E899D26D-724C-49CE-BEDA-2066BCCC3FF9}" dt="2022-05-02T19:40:49.457" v="6171" actId="478"/>
          <ac:picMkLst>
            <pc:docMk/>
            <pc:sldMk cId="940911161" sldId="295"/>
            <ac:picMk id="18" creationId="{66C2013F-2500-42D4-A04D-524B2B0C9074}"/>
          </ac:picMkLst>
        </pc:picChg>
        <pc:picChg chg="add del mod">
          <ac:chgData name="Julie Estival" userId="758c4eee-fe8d-4ff0-aa12-70fc041b9450" providerId="ADAL" clId="{E899D26D-724C-49CE-BEDA-2066BCCC3FF9}" dt="2022-05-02T19:58:44.842" v="6627" actId="21"/>
          <ac:picMkLst>
            <pc:docMk/>
            <pc:sldMk cId="940911161" sldId="295"/>
            <ac:picMk id="26" creationId="{1EE796E3-608B-47FA-9DA2-DF5BFAE8964E}"/>
          </ac:picMkLst>
        </pc:picChg>
        <pc:picChg chg="add mod">
          <ac:chgData name="Julie Estival" userId="758c4eee-fe8d-4ff0-aa12-70fc041b9450" providerId="ADAL" clId="{E899D26D-724C-49CE-BEDA-2066BCCC3FF9}" dt="2022-05-02T20:00:12.857" v="6653" actId="14100"/>
          <ac:picMkLst>
            <pc:docMk/>
            <pc:sldMk cId="940911161" sldId="295"/>
            <ac:picMk id="30" creationId="{5F401BA2-8FDA-465F-AFF7-630D41AD9609}"/>
          </ac:picMkLst>
        </pc:picChg>
        <pc:cxnChg chg="mod">
          <ac:chgData name="Julie Estival" userId="758c4eee-fe8d-4ff0-aa12-70fc041b9450" providerId="ADAL" clId="{E899D26D-724C-49CE-BEDA-2066BCCC3FF9}" dt="2022-04-12T07:20:17.266" v="2822"/>
          <ac:cxnSpMkLst>
            <pc:docMk/>
            <pc:sldMk cId="940911161" sldId="295"/>
            <ac:cxnSpMk id="10" creationId="{E1148275-CB16-4C95-9F29-1E2C909669AB}"/>
          </ac:cxnSpMkLst>
        </pc:cxnChg>
        <pc:cxnChg chg="mod">
          <ac:chgData name="Julie Estival" userId="758c4eee-fe8d-4ff0-aa12-70fc041b9450" providerId="ADAL" clId="{E899D26D-724C-49CE-BEDA-2066BCCC3FF9}" dt="2022-04-12T07:23:41.410" v="2825"/>
          <ac:cxnSpMkLst>
            <pc:docMk/>
            <pc:sldMk cId="940911161" sldId="295"/>
            <ac:cxnSpMk id="21" creationId="{7F216C92-1E28-4652-97F1-6E6703A79713}"/>
          </ac:cxnSpMkLst>
        </pc:cxnChg>
      </pc:sldChg>
      <pc:sldChg chg="addSp delSp modSp new mod delAnim modAnim">
        <pc:chgData name="Julie Estival" userId="758c4eee-fe8d-4ff0-aa12-70fc041b9450" providerId="ADAL" clId="{E899D26D-724C-49CE-BEDA-2066BCCC3FF9}" dt="2022-05-02T20:18:46.337" v="6757" actId="1036"/>
        <pc:sldMkLst>
          <pc:docMk/>
          <pc:sldMk cId="2131743724" sldId="296"/>
        </pc:sldMkLst>
        <pc:spChg chg="mod">
          <ac:chgData name="Julie Estival" userId="758c4eee-fe8d-4ff0-aa12-70fc041b9450" providerId="ADAL" clId="{E899D26D-724C-49CE-BEDA-2066BCCC3FF9}" dt="2022-04-12T07:57:16.049" v="3613" actId="20577"/>
          <ac:spMkLst>
            <pc:docMk/>
            <pc:sldMk cId="2131743724" sldId="296"/>
            <ac:spMk id="2" creationId="{8ED4F92F-316A-4E3D-8812-926894F7BB76}"/>
          </ac:spMkLst>
        </pc:spChg>
        <pc:spChg chg="mod">
          <ac:chgData name="Julie Estival" userId="758c4eee-fe8d-4ff0-aa12-70fc041b9450" providerId="ADAL" clId="{E899D26D-724C-49CE-BEDA-2066BCCC3FF9}" dt="2022-04-12T08:32:33.417" v="4272" actId="20577"/>
          <ac:spMkLst>
            <pc:docMk/>
            <pc:sldMk cId="2131743724" sldId="296"/>
            <ac:spMk id="3" creationId="{1CACBD8A-1F61-4213-B4BE-7407B8A4C94A}"/>
          </ac:spMkLst>
        </pc:spChg>
        <pc:spChg chg="mod">
          <ac:chgData name="Julie Estival" userId="758c4eee-fe8d-4ff0-aa12-70fc041b9450" providerId="ADAL" clId="{E899D26D-724C-49CE-BEDA-2066BCCC3FF9}" dt="2022-05-02T20:16:33.257" v="6743" actId="20577"/>
          <ac:spMkLst>
            <pc:docMk/>
            <pc:sldMk cId="2131743724" sldId="296"/>
            <ac:spMk id="4" creationId="{1E109FE2-D043-4914-9185-845A2A25B660}"/>
          </ac:spMkLst>
        </pc:spChg>
        <pc:grpChg chg="add mod">
          <ac:chgData name="Julie Estival" userId="758c4eee-fe8d-4ff0-aa12-70fc041b9450" providerId="ADAL" clId="{E899D26D-724C-49CE-BEDA-2066BCCC3FF9}" dt="2022-05-02T20:16:50.335" v="6747" actId="14100"/>
          <ac:grpSpMkLst>
            <pc:docMk/>
            <pc:sldMk cId="2131743724" sldId="296"/>
            <ac:grpSpMk id="7" creationId="{44219DD7-C43B-415F-AD89-4438E2689681}"/>
          </ac:grpSpMkLst>
        </pc:grpChg>
        <pc:grpChg chg="add del mod">
          <ac:chgData name="Julie Estival" userId="758c4eee-fe8d-4ff0-aa12-70fc041b9450" providerId="ADAL" clId="{E899D26D-724C-49CE-BEDA-2066BCCC3FF9}" dt="2022-04-12T07:57:43.759" v="3621" actId="478"/>
          <ac:grpSpMkLst>
            <pc:docMk/>
            <pc:sldMk cId="2131743724" sldId="296"/>
            <ac:grpSpMk id="10" creationId="{4132A0E9-94D4-4AA4-9F35-ADE465DE6F36}"/>
          </ac:grpSpMkLst>
        </pc:grpChg>
        <pc:picChg chg="add mod">
          <ac:chgData name="Julie Estival" userId="758c4eee-fe8d-4ff0-aa12-70fc041b9450" providerId="ADAL" clId="{E899D26D-724C-49CE-BEDA-2066BCCC3FF9}" dt="2022-05-02T20:18:46.337" v="6757" actId="1036"/>
          <ac:picMkLst>
            <pc:docMk/>
            <pc:sldMk cId="2131743724" sldId="296"/>
            <ac:picMk id="6" creationId="{F891EFBB-A6EB-43E1-B278-592B209C0B8F}"/>
          </ac:picMkLst>
        </pc:picChg>
        <pc:picChg chg="mod">
          <ac:chgData name="Julie Estival" userId="758c4eee-fe8d-4ff0-aa12-70fc041b9450" providerId="ADAL" clId="{E899D26D-724C-49CE-BEDA-2066BCCC3FF9}" dt="2022-04-12T07:57:33.327" v="3616"/>
          <ac:picMkLst>
            <pc:docMk/>
            <pc:sldMk cId="2131743724" sldId="296"/>
            <ac:picMk id="8" creationId="{444D55B3-3BFC-4E93-A3BD-2950AFA3EE2B}"/>
          </ac:picMkLst>
        </pc:picChg>
        <pc:picChg chg="mod">
          <ac:chgData name="Julie Estival" userId="758c4eee-fe8d-4ff0-aa12-70fc041b9450" providerId="ADAL" clId="{E899D26D-724C-49CE-BEDA-2066BCCC3FF9}" dt="2022-04-12T07:57:33.327" v="3616"/>
          <ac:picMkLst>
            <pc:docMk/>
            <pc:sldMk cId="2131743724" sldId="296"/>
            <ac:picMk id="9" creationId="{82A52E9E-67D1-4977-9AD4-3373910B0F84}"/>
          </ac:picMkLst>
        </pc:picChg>
        <pc:picChg chg="mod">
          <ac:chgData name="Julie Estival" userId="758c4eee-fe8d-4ff0-aa12-70fc041b9450" providerId="ADAL" clId="{E899D26D-724C-49CE-BEDA-2066BCCC3FF9}" dt="2022-04-12T07:57:39.080" v="3619"/>
          <ac:picMkLst>
            <pc:docMk/>
            <pc:sldMk cId="2131743724" sldId="296"/>
            <ac:picMk id="11" creationId="{F844E25D-4103-499D-8A40-BAF2AFBFD81C}"/>
          </ac:picMkLst>
        </pc:picChg>
        <pc:picChg chg="mod">
          <ac:chgData name="Julie Estival" userId="758c4eee-fe8d-4ff0-aa12-70fc041b9450" providerId="ADAL" clId="{E899D26D-724C-49CE-BEDA-2066BCCC3FF9}" dt="2022-04-12T07:57:39.080" v="3619"/>
          <ac:picMkLst>
            <pc:docMk/>
            <pc:sldMk cId="2131743724" sldId="296"/>
            <ac:picMk id="12" creationId="{1393676A-FD41-4EF3-AC5C-F3D65DE085C1}"/>
          </ac:picMkLst>
        </pc:picChg>
      </pc:sldChg>
      <pc:sldChg chg="addSp delSp modSp new mod">
        <pc:chgData name="Julie Estival" userId="758c4eee-fe8d-4ff0-aa12-70fc041b9450" providerId="ADAL" clId="{E899D26D-724C-49CE-BEDA-2066BCCC3FF9}" dt="2022-05-02T21:06:42.446" v="8408" actId="20577"/>
        <pc:sldMkLst>
          <pc:docMk/>
          <pc:sldMk cId="256859666" sldId="297"/>
        </pc:sldMkLst>
        <pc:spChg chg="mod">
          <ac:chgData name="Julie Estival" userId="758c4eee-fe8d-4ff0-aa12-70fc041b9450" providerId="ADAL" clId="{E899D26D-724C-49CE-BEDA-2066BCCC3FF9}" dt="2022-04-12T07:59:54.683" v="3702" actId="20577"/>
          <ac:spMkLst>
            <pc:docMk/>
            <pc:sldMk cId="256859666" sldId="297"/>
            <ac:spMk id="2" creationId="{ECAB2DC2-2148-42B0-8652-A46C297C10C2}"/>
          </ac:spMkLst>
        </pc:spChg>
        <pc:spChg chg="del">
          <ac:chgData name="Julie Estival" userId="758c4eee-fe8d-4ff0-aa12-70fc041b9450" providerId="ADAL" clId="{E899D26D-724C-49CE-BEDA-2066BCCC3FF9}" dt="2022-05-02T20:27:14.015" v="6942" actId="478"/>
          <ac:spMkLst>
            <pc:docMk/>
            <pc:sldMk cId="256859666" sldId="297"/>
            <ac:spMk id="3" creationId="{3440C8F3-835C-462C-AC4F-7885E7035CDC}"/>
          </ac:spMkLst>
        </pc:spChg>
        <pc:spChg chg="mod">
          <ac:chgData name="Julie Estival" userId="758c4eee-fe8d-4ff0-aa12-70fc041b9450" providerId="ADAL" clId="{E899D26D-724C-49CE-BEDA-2066BCCC3FF9}" dt="2022-05-02T21:06:42.446" v="8408" actId="20577"/>
          <ac:spMkLst>
            <pc:docMk/>
            <pc:sldMk cId="256859666" sldId="297"/>
            <ac:spMk id="4" creationId="{7C145414-F2DC-49EF-84B1-AF7BA53CDA1F}"/>
          </ac:spMkLst>
        </pc:spChg>
        <pc:spChg chg="mod">
          <ac:chgData name="Julie Estival" userId="758c4eee-fe8d-4ff0-aa12-70fc041b9450" providerId="ADAL" clId="{E899D26D-724C-49CE-BEDA-2066BCCC3FF9}" dt="2022-05-02T20:20:55.542" v="6837" actId="1076"/>
          <ac:spMkLst>
            <pc:docMk/>
            <pc:sldMk cId="256859666" sldId="297"/>
            <ac:spMk id="8" creationId="{D7479028-CD88-4EA7-AA2C-11A44F2A0696}"/>
          </ac:spMkLst>
        </pc:spChg>
        <pc:spChg chg="del mod">
          <ac:chgData name="Julie Estival" userId="758c4eee-fe8d-4ff0-aa12-70fc041b9450" providerId="ADAL" clId="{E899D26D-724C-49CE-BEDA-2066BCCC3FF9}" dt="2022-05-02T20:21:55.211" v="6857" actId="478"/>
          <ac:spMkLst>
            <pc:docMk/>
            <pc:sldMk cId="256859666" sldId="297"/>
            <ac:spMk id="13" creationId="{681A7F8B-2E18-47C8-9A30-B8DD61AA23E1}"/>
          </ac:spMkLst>
        </pc:spChg>
        <pc:spChg chg="add mod">
          <ac:chgData name="Julie Estival" userId="758c4eee-fe8d-4ff0-aa12-70fc041b9450" providerId="ADAL" clId="{E899D26D-724C-49CE-BEDA-2066BCCC3FF9}" dt="2022-05-02T20:22:27.230" v="6864" actId="1076"/>
          <ac:spMkLst>
            <pc:docMk/>
            <pc:sldMk cId="256859666" sldId="297"/>
            <ac:spMk id="14" creationId="{AA667E07-9950-4379-A72E-F41A5884E9B8}"/>
          </ac:spMkLst>
        </pc:spChg>
        <pc:spChg chg="add mod">
          <ac:chgData name="Julie Estival" userId="758c4eee-fe8d-4ff0-aa12-70fc041b9450" providerId="ADAL" clId="{E899D26D-724C-49CE-BEDA-2066BCCC3FF9}" dt="2022-05-02T20:41:23.204" v="7409" actId="1076"/>
          <ac:spMkLst>
            <pc:docMk/>
            <pc:sldMk cId="256859666" sldId="297"/>
            <ac:spMk id="16" creationId="{C95198A2-D08E-4C2A-A22E-05DF700A38C7}"/>
          </ac:spMkLst>
        </pc:spChg>
        <pc:spChg chg="add mod">
          <ac:chgData name="Julie Estival" userId="758c4eee-fe8d-4ff0-aa12-70fc041b9450" providerId="ADAL" clId="{E899D26D-724C-49CE-BEDA-2066BCCC3FF9}" dt="2022-05-02T20:40:54.255" v="7404" actId="1037"/>
          <ac:spMkLst>
            <pc:docMk/>
            <pc:sldMk cId="256859666" sldId="297"/>
            <ac:spMk id="18" creationId="{F919876D-AB2F-4D40-8A60-28D2DF22E331}"/>
          </ac:spMkLst>
        </pc:spChg>
        <pc:spChg chg="add mod">
          <ac:chgData name="Julie Estival" userId="758c4eee-fe8d-4ff0-aa12-70fc041b9450" providerId="ADAL" clId="{E899D26D-724C-49CE-BEDA-2066BCCC3FF9}" dt="2022-05-02T20:40:40.547" v="7395" actId="1076"/>
          <ac:spMkLst>
            <pc:docMk/>
            <pc:sldMk cId="256859666" sldId="297"/>
            <ac:spMk id="20" creationId="{78FFC00C-9D00-4C5C-B698-A3751F8E0EFA}"/>
          </ac:spMkLst>
        </pc:spChg>
        <pc:spChg chg="add mod">
          <ac:chgData name="Julie Estival" userId="758c4eee-fe8d-4ff0-aa12-70fc041b9450" providerId="ADAL" clId="{E899D26D-724C-49CE-BEDA-2066BCCC3FF9}" dt="2022-05-02T20:41:28.121" v="7410" actId="1076"/>
          <ac:spMkLst>
            <pc:docMk/>
            <pc:sldMk cId="256859666" sldId="297"/>
            <ac:spMk id="21" creationId="{6A105492-97D7-4502-913F-B9719B4F66F8}"/>
          </ac:spMkLst>
        </pc:spChg>
        <pc:spChg chg="add mod">
          <ac:chgData name="Julie Estival" userId="758c4eee-fe8d-4ff0-aa12-70fc041b9450" providerId="ADAL" clId="{E899D26D-724C-49CE-BEDA-2066BCCC3FF9}" dt="2022-05-02T20:41:31.961" v="7411" actId="1076"/>
          <ac:spMkLst>
            <pc:docMk/>
            <pc:sldMk cId="256859666" sldId="297"/>
            <ac:spMk id="22" creationId="{80CB8FAB-6609-4942-8ED9-8CED1C6C6BB5}"/>
          </ac:spMkLst>
        </pc:spChg>
        <pc:spChg chg="add mod">
          <ac:chgData name="Julie Estival" userId="758c4eee-fe8d-4ff0-aa12-70fc041b9450" providerId="ADAL" clId="{E899D26D-724C-49CE-BEDA-2066BCCC3FF9}" dt="2022-05-02T20:22:12.624" v="6861" actId="1038"/>
          <ac:spMkLst>
            <pc:docMk/>
            <pc:sldMk cId="256859666" sldId="297"/>
            <ac:spMk id="23" creationId="{CFE046AB-A3C4-449C-B684-00042BB1C997}"/>
          </ac:spMkLst>
        </pc:spChg>
        <pc:spChg chg="add mod">
          <ac:chgData name="Julie Estival" userId="758c4eee-fe8d-4ff0-aa12-70fc041b9450" providerId="ADAL" clId="{E899D26D-724C-49CE-BEDA-2066BCCC3FF9}" dt="2022-05-02T20:39:51.584" v="7389" actId="1037"/>
          <ac:spMkLst>
            <pc:docMk/>
            <pc:sldMk cId="256859666" sldId="297"/>
            <ac:spMk id="24" creationId="{A786F5DB-7652-4A81-B481-70E0CDF901E6}"/>
          </ac:spMkLst>
        </pc:spChg>
        <pc:spChg chg="add del mod">
          <ac:chgData name="Julie Estival" userId="758c4eee-fe8d-4ff0-aa12-70fc041b9450" providerId="ADAL" clId="{E899D26D-724C-49CE-BEDA-2066BCCC3FF9}" dt="2022-05-02T20:38:16.328" v="7324" actId="478"/>
          <ac:spMkLst>
            <pc:docMk/>
            <pc:sldMk cId="256859666" sldId="297"/>
            <ac:spMk id="26" creationId="{D1904DE8-E698-402D-B00E-19F563349C3D}"/>
          </ac:spMkLst>
        </pc:spChg>
        <pc:spChg chg="add mod">
          <ac:chgData name="Julie Estival" userId="758c4eee-fe8d-4ff0-aa12-70fc041b9450" providerId="ADAL" clId="{E899D26D-724C-49CE-BEDA-2066BCCC3FF9}" dt="2022-05-02T20:39:51.584" v="7389" actId="1037"/>
          <ac:spMkLst>
            <pc:docMk/>
            <pc:sldMk cId="256859666" sldId="297"/>
            <ac:spMk id="28" creationId="{B5B2BEB1-739D-4DE3-BE5A-0B52EFCACAF3}"/>
          </ac:spMkLst>
        </pc:spChg>
        <pc:grpChg chg="add mod">
          <ac:chgData name="Julie Estival" userId="758c4eee-fe8d-4ff0-aa12-70fc041b9450" providerId="ADAL" clId="{E899D26D-724C-49CE-BEDA-2066BCCC3FF9}" dt="2022-05-02T20:20:55.542" v="6837" actId="1076"/>
          <ac:grpSpMkLst>
            <pc:docMk/>
            <pc:sldMk cId="256859666" sldId="297"/>
            <ac:grpSpMk id="6" creationId="{6508ECE9-5133-4879-88DF-8FAA8F31E924}"/>
          </ac:grpSpMkLst>
        </pc:grpChg>
        <pc:grpChg chg="mod">
          <ac:chgData name="Julie Estival" userId="758c4eee-fe8d-4ff0-aa12-70fc041b9450" providerId="ADAL" clId="{E899D26D-724C-49CE-BEDA-2066BCCC3FF9}" dt="2022-05-02T20:20:55.542" v="6837" actId="1076"/>
          <ac:grpSpMkLst>
            <pc:docMk/>
            <pc:sldMk cId="256859666" sldId="297"/>
            <ac:grpSpMk id="7" creationId="{8BB033A7-0017-4E3E-9F26-4EEF8202C51A}"/>
          </ac:grpSpMkLst>
        </pc:grpChg>
        <pc:grpChg chg="add del mod">
          <ac:chgData name="Julie Estival" userId="758c4eee-fe8d-4ff0-aa12-70fc041b9450" providerId="ADAL" clId="{E899D26D-724C-49CE-BEDA-2066BCCC3FF9}" dt="2022-05-02T20:21:55.211" v="6857" actId="478"/>
          <ac:grpSpMkLst>
            <pc:docMk/>
            <pc:sldMk cId="256859666" sldId="297"/>
            <ac:grpSpMk id="11" creationId="{A59C529F-6761-4F46-8EF2-04F10FAE0ECD}"/>
          </ac:grpSpMkLst>
        </pc:grpChg>
        <pc:picChg chg="mod">
          <ac:chgData name="Julie Estival" userId="758c4eee-fe8d-4ff0-aa12-70fc041b9450" providerId="ADAL" clId="{E899D26D-724C-49CE-BEDA-2066BCCC3FF9}" dt="2022-05-02T20:20:55.542" v="6837" actId="1076"/>
          <ac:picMkLst>
            <pc:docMk/>
            <pc:sldMk cId="256859666" sldId="297"/>
            <ac:picMk id="9" creationId="{48021DB3-F9D3-4280-952F-A7AA4A6327D7}"/>
          </ac:picMkLst>
        </pc:picChg>
        <pc:picChg chg="mod">
          <ac:chgData name="Julie Estival" userId="758c4eee-fe8d-4ff0-aa12-70fc041b9450" providerId="ADAL" clId="{E899D26D-724C-49CE-BEDA-2066BCCC3FF9}" dt="2022-05-02T20:20:55.542" v="6837" actId="1076"/>
          <ac:picMkLst>
            <pc:docMk/>
            <pc:sldMk cId="256859666" sldId="297"/>
            <ac:picMk id="10" creationId="{95474899-64FC-4F96-9073-89CD434F7352}"/>
          </ac:picMkLst>
        </pc:picChg>
        <pc:picChg chg="mod">
          <ac:chgData name="Julie Estival" userId="758c4eee-fe8d-4ff0-aa12-70fc041b9450" providerId="ADAL" clId="{E899D26D-724C-49CE-BEDA-2066BCCC3FF9}" dt="2022-05-02T20:21:55.211" v="6857" actId="478"/>
          <ac:picMkLst>
            <pc:docMk/>
            <pc:sldMk cId="256859666" sldId="297"/>
            <ac:picMk id="12" creationId="{807AA53B-1FDB-4372-B807-0FDFF6ACE05D}"/>
          </ac:picMkLst>
        </pc:picChg>
        <pc:picChg chg="add mod">
          <ac:chgData name="Julie Estival" userId="758c4eee-fe8d-4ff0-aa12-70fc041b9450" providerId="ADAL" clId="{E899D26D-724C-49CE-BEDA-2066BCCC3FF9}" dt="2022-05-02T20:41:15.477" v="7407" actId="1076"/>
          <ac:picMkLst>
            <pc:docMk/>
            <pc:sldMk cId="256859666" sldId="297"/>
            <ac:picMk id="15" creationId="{E891E3E8-D0B1-41B8-AD4B-FA0C01FDECC5}"/>
          </ac:picMkLst>
        </pc:picChg>
        <pc:picChg chg="add mod">
          <ac:chgData name="Julie Estival" userId="758c4eee-fe8d-4ff0-aa12-70fc041b9450" providerId="ADAL" clId="{E899D26D-724C-49CE-BEDA-2066BCCC3FF9}" dt="2022-05-02T20:40:46.705" v="7396" actId="1076"/>
          <ac:picMkLst>
            <pc:docMk/>
            <pc:sldMk cId="256859666" sldId="297"/>
            <ac:picMk id="17" creationId="{31D3E3FE-FB9D-47BD-A6A3-6FE0741887D2}"/>
          </ac:picMkLst>
        </pc:picChg>
        <pc:picChg chg="add mod">
          <ac:chgData name="Julie Estival" userId="758c4eee-fe8d-4ff0-aa12-70fc041b9450" providerId="ADAL" clId="{E899D26D-724C-49CE-BEDA-2066BCCC3FF9}" dt="2022-05-02T20:40:36.427" v="7394" actId="1076"/>
          <ac:picMkLst>
            <pc:docMk/>
            <pc:sldMk cId="256859666" sldId="297"/>
            <ac:picMk id="19" creationId="{E79E4E1E-F15A-4093-9016-528C7EB88447}"/>
          </ac:picMkLst>
        </pc:picChg>
        <pc:picChg chg="add mod">
          <ac:chgData name="Julie Estival" userId="758c4eee-fe8d-4ff0-aa12-70fc041b9450" providerId="ADAL" clId="{E899D26D-724C-49CE-BEDA-2066BCCC3FF9}" dt="2022-05-02T20:39:51.584" v="7389" actId="1037"/>
          <ac:picMkLst>
            <pc:docMk/>
            <pc:sldMk cId="256859666" sldId="297"/>
            <ac:picMk id="1026" creationId="{855293C8-F3B1-4631-94B2-863F17DB589A}"/>
          </ac:picMkLst>
        </pc:picChg>
        <pc:picChg chg="add mod">
          <ac:chgData name="Julie Estival" userId="758c4eee-fe8d-4ff0-aa12-70fc041b9450" providerId="ADAL" clId="{E899D26D-724C-49CE-BEDA-2066BCCC3FF9}" dt="2022-05-02T20:39:51.584" v="7389" actId="1037"/>
          <ac:picMkLst>
            <pc:docMk/>
            <pc:sldMk cId="256859666" sldId="297"/>
            <ac:picMk id="1028" creationId="{E707700B-C4D6-4B63-BDD1-29245270FC46}"/>
          </ac:picMkLst>
        </pc:picChg>
      </pc:sldChg>
      <pc:sldChg chg="addSp delSp modSp new mod modAnim">
        <pc:chgData name="Julie Estival" userId="758c4eee-fe8d-4ff0-aa12-70fc041b9450" providerId="ADAL" clId="{E899D26D-724C-49CE-BEDA-2066BCCC3FF9}" dt="2022-05-02T21:07:44.558" v="8421" actId="20577"/>
        <pc:sldMkLst>
          <pc:docMk/>
          <pc:sldMk cId="699968855" sldId="298"/>
        </pc:sldMkLst>
        <pc:spChg chg="mod">
          <ac:chgData name="Julie Estival" userId="758c4eee-fe8d-4ff0-aa12-70fc041b9450" providerId="ADAL" clId="{E899D26D-724C-49CE-BEDA-2066BCCC3FF9}" dt="2022-05-02T20:41:55.181" v="7445" actId="20577"/>
          <ac:spMkLst>
            <pc:docMk/>
            <pc:sldMk cId="699968855" sldId="298"/>
            <ac:spMk id="2" creationId="{CFEF17BA-2B62-438C-8124-A20F3E79A976}"/>
          </ac:spMkLst>
        </pc:spChg>
        <pc:spChg chg="del">
          <ac:chgData name="Julie Estival" userId="758c4eee-fe8d-4ff0-aa12-70fc041b9450" providerId="ADAL" clId="{E899D26D-724C-49CE-BEDA-2066BCCC3FF9}" dt="2022-05-02T20:57:21.443" v="8137" actId="478"/>
          <ac:spMkLst>
            <pc:docMk/>
            <pc:sldMk cId="699968855" sldId="298"/>
            <ac:spMk id="3" creationId="{46AA59CE-6DEB-48E9-9AC2-71EDB03BF842}"/>
          </ac:spMkLst>
        </pc:spChg>
        <pc:spChg chg="mod">
          <ac:chgData name="Julie Estival" userId="758c4eee-fe8d-4ff0-aa12-70fc041b9450" providerId="ADAL" clId="{E899D26D-724C-49CE-BEDA-2066BCCC3FF9}" dt="2022-05-02T21:07:44.558" v="8421" actId="20577"/>
          <ac:spMkLst>
            <pc:docMk/>
            <pc:sldMk cId="699968855" sldId="298"/>
            <ac:spMk id="4" creationId="{9F83ECFA-8CD8-4FC5-937A-FA5A9B5A47CA}"/>
          </ac:spMkLst>
        </pc:spChg>
        <pc:spChg chg="add mod">
          <ac:chgData name="Julie Estival" userId="758c4eee-fe8d-4ff0-aa12-70fc041b9450" providerId="ADAL" clId="{E899D26D-724C-49CE-BEDA-2066BCCC3FF9}" dt="2022-05-02T21:02:25.645" v="8377" actId="164"/>
          <ac:spMkLst>
            <pc:docMk/>
            <pc:sldMk cId="699968855" sldId="298"/>
            <ac:spMk id="6" creationId="{BC76D299-34A9-4764-9EDE-97FA2E3CEE48}"/>
          </ac:spMkLst>
        </pc:spChg>
        <pc:spChg chg="add mod">
          <ac:chgData name="Julie Estival" userId="758c4eee-fe8d-4ff0-aa12-70fc041b9450" providerId="ADAL" clId="{E899D26D-724C-49CE-BEDA-2066BCCC3FF9}" dt="2022-05-02T21:02:25.645" v="8377" actId="164"/>
          <ac:spMkLst>
            <pc:docMk/>
            <pc:sldMk cId="699968855" sldId="298"/>
            <ac:spMk id="7" creationId="{89ECE6AE-C705-44B0-82B9-AD9978E91AD6}"/>
          </ac:spMkLst>
        </pc:spChg>
        <pc:grpChg chg="add mod">
          <ac:chgData name="Julie Estival" userId="758c4eee-fe8d-4ff0-aa12-70fc041b9450" providerId="ADAL" clId="{E899D26D-724C-49CE-BEDA-2066BCCC3FF9}" dt="2022-05-02T21:02:25.645" v="8377" actId="164"/>
          <ac:grpSpMkLst>
            <pc:docMk/>
            <pc:sldMk cId="699968855" sldId="298"/>
            <ac:grpSpMk id="8" creationId="{D41E7F53-3E55-4E10-9775-E2C38E1042E0}"/>
          </ac:grpSpMkLst>
        </pc:grpChg>
      </pc:sldChg>
    </pc:docChg>
  </pc:docChgLst>
  <pc:docChgLst>
    <pc:chgData name="Julie Estival" userId="758c4eee-fe8d-4ff0-aa12-70fc041b9450" providerId="ADAL" clId="{FB099E40-E9A3-45F2-87E6-4FC6134676D9}"/>
    <pc:docChg chg="custSel modSld">
      <pc:chgData name="Julie Estival" userId="758c4eee-fe8d-4ff0-aa12-70fc041b9450" providerId="ADAL" clId="{FB099E40-E9A3-45F2-87E6-4FC6134676D9}" dt="2022-05-09T13:54:02.554" v="34" actId="1038"/>
      <pc:docMkLst>
        <pc:docMk/>
      </pc:docMkLst>
      <pc:sldChg chg="addSp delSp modSp mod modNotesTx">
        <pc:chgData name="Julie Estival" userId="758c4eee-fe8d-4ff0-aa12-70fc041b9450" providerId="ADAL" clId="{FB099E40-E9A3-45F2-87E6-4FC6134676D9}" dt="2022-05-09T09:07:34.079" v="19" actId="20577"/>
        <pc:sldMkLst>
          <pc:docMk/>
          <pc:sldMk cId="87763168" sldId="282"/>
        </pc:sldMkLst>
        <pc:spChg chg="del">
          <ac:chgData name="Julie Estival" userId="758c4eee-fe8d-4ff0-aa12-70fc041b9450" providerId="ADAL" clId="{FB099E40-E9A3-45F2-87E6-4FC6134676D9}" dt="2022-05-05T16:39:36.046" v="0" actId="478"/>
          <ac:spMkLst>
            <pc:docMk/>
            <pc:sldMk cId="87763168" sldId="282"/>
            <ac:spMk id="6" creationId="{98630E50-48C3-1A94-6D09-86AC3BF4997B}"/>
          </ac:spMkLst>
        </pc:spChg>
        <pc:grpChg chg="del">
          <ac:chgData name="Julie Estival" userId="758c4eee-fe8d-4ff0-aa12-70fc041b9450" providerId="ADAL" clId="{FB099E40-E9A3-45F2-87E6-4FC6134676D9}" dt="2022-05-05T16:46:02.159" v="7" actId="478"/>
          <ac:grpSpMkLst>
            <pc:docMk/>
            <pc:sldMk cId="87763168" sldId="282"/>
            <ac:grpSpMk id="14" creationId="{929E6DD6-19D5-419E-BF14-4B006FF1F54D}"/>
          </ac:grpSpMkLst>
        </pc:grpChg>
        <pc:picChg chg="add mod">
          <ac:chgData name="Julie Estival" userId="758c4eee-fe8d-4ff0-aa12-70fc041b9450" providerId="ADAL" clId="{FB099E40-E9A3-45F2-87E6-4FC6134676D9}" dt="2022-05-05T16:46:09.911" v="11" actId="1076"/>
          <ac:picMkLst>
            <pc:docMk/>
            <pc:sldMk cId="87763168" sldId="282"/>
            <ac:picMk id="10" creationId="{45FB89B8-555D-E46B-2E12-1E4D996E844D}"/>
          </ac:picMkLst>
        </pc:picChg>
      </pc:sldChg>
      <pc:sldChg chg="modNotesTx">
        <pc:chgData name="Julie Estival" userId="758c4eee-fe8d-4ff0-aa12-70fc041b9450" providerId="ADAL" clId="{FB099E40-E9A3-45F2-87E6-4FC6134676D9}" dt="2022-05-09T09:07:28.881" v="18" actId="20577"/>
        <pc:sldMkLst>
          <pc:docMk/>
          <pc:sldMk cId="4144486491" sldId="287"/>
        </pc:sldMkLst>
      </pc:sldChg>
      <pc:sldChg chg="addSp delSp modSp mod">
        <pc:chgData name="Julie Estival" userId="758c4eee-fe8d-4ff0-aa12-70fc041b9450" providerId="ADAL" clId="{FB099E40-E9A3-45F2-87E6-4FC6134676D9}" dt="2022-05-09T09:06:26.505" v="14" actId="1076"/>
        <pc:sldMkLst>
          <pc:docMk/>
          <pc:sldMk cId="4025134383" sldId="291"/>
        </pc:sldMkLst>
        <pc:picChg chg="add mod">
          <ac:chgData name="Julie Estival" userId="758c4eee-fe8d-4ff0-aa12-70fc041b9450" providerId="ADAL" clId="{FB099E40-E9A3-45F2-87E6-4FC6134676D9}" dt="2022-05-09T09:06:26.505" v="14" actId="1076"/>
          <ac:picMkLst>
            <pc:docMk/>
            <pc:sldMk cId="4025134383" sldId="291"/>
            <ac:picMk id="4" creationId="{8D86A209-7380-48AC-9BEA-2246735E4739}"/>
          </ac:picMkLst>
        </pc:picChg>
        <pc:picChg chg="del">
          <ac:chgData name="Julie Estival" userId="758c4eee-fe8d-4ff0-aa12-70fc041b9450" providerId="ADAL" clId="{FB099E40-E9A3-45F2-87E6-4FC6134676D9}" dt="2022-05-09T09:06:22.410" v="13" actId="478"/>
          <ac:picMkLst>
            <pc:docMk/>
            <pc:sldMk cId="4025134383" sldId="291"/>
            <ac:picMk id="12" creationId="{922AD039-12C7-496C-9AD6-E28C498FA23E}"/>
          </ac:picMkLst>
        </pc:picChg>
      </pc:sldChg>
      <pc:sldChg chg="modNotesTx">
        <pc:chgData name="Julie Estival" userId="758c4eee-fe8d-4ff0-aa12-70fc041b9450" providerId="ADAL" clId="{FB099E40-E9A3-45F2-87E6-4FC6134676D9}" dt="2022-05-09T09:07:24.388" v="17" actId="20577"/>
        <pc:sldMkLst>
          <pc:docMk/>
          <pc:sldMk cId="2119901527" sldId="293"/>
        </pc:sldMkLst>
      </pc:sldChg>
      <pc:sldChg chg="modNotesTx">
        <pc:chgData name="Julie Estival" userId="758c4eee-fe8d-4ff0-aa12-70fc041b9450" providerId="ADAL" clId="{FB099E40-E9A3-45F2-87E6-4FC6134676D9}" dt="2022-05-09T09:07:18.362" v="16" actId="20577"/>
        <pc:sldMkLst>
          <pc:docMk/>
          <pc:sldMk cId="690372320" sldId="294"/>
        </pc:sldMkLst>
      </pc:sldChg>
      <pc:sldChg chg="modSp mod modNotesTx">
        <pc:chgData name="Julie Estival" userId="758c4eee-fe8d-4ff0-aa12-70fc041b9450" providerId="ADAL" clId="{FB099E40-E9A3-45F2-87E6-4FC6134676D9}" dt="2022-05-09T09:07:11.422" v="15" actId="6549"/>
        <pc:sldMkLst>
          <pc:docMk/>
          <pc:sldMk cId="940911161" sldId="295"/>
        </pc:sldMkLst>
        <pc:spChg chg="mod">
          <ac:chgData name="Julie Estival" userId="758c4eee-fe8d-4ff0-aa12-70fc041b9450" providerId="ADAL" clId="{FB099E40-E9A3-45F2-87E6-4FC6134676D9}" dt="2022-05-05T16:40:31.614" v="6" actId="20577"/>
          <ac:spMkLst>
            <pc:docMk/>
            <pc:sldMk cId="940911161" sldId="295"/>
            <ac:spMk id="3" creationId="{A14F7174-81BC-4647-92AD-C5C7E0020A3D}"/>
          </ac:spMkLst>
        </pc:spChg>
      </pc:sldChg>
      <pc:sldChg chg="addSp delSp modSp mod">
        <pc:chgData name="Julie Estival" userId="758c4eee-fe8d-4ff0-aa12-70fc041b9450" providerId="ADAL" clId="{FB099E40-E9A3-45F2-87E6-4FC6134676D9}" dt="2022-05-09T13:54:02.554" v="34" actId="1038"/>
        <pc:sldMkLst>
          <pc:docMk/>
          <pc:sldMk cId="256859666" sldId="297"/>
        </pc:sldMkLst>
        <pc:spChg chg="mod">
          <ac:chgData name="Julie Estival" userId="758c4eee-fe8d-4ff0-aa12-70fc041b9450" providerId="ADAL" clId="{FB099E40-E9A3-45F2-87E6-4FC6134676D9}" dt="2022-05-09T13:53:28.627" v="25" actId="1036"/>
          <ac:spMkLst>
            <pc:docMk/>
            <pc:sldMk cId="256859666" sldId="297"/>
            <ac:spMk id="18" creationId="{F919876D-AB2F-4D40-8A60-28D2DF22E331}"/>
          </ac:spMkLst>
        </pc:spChg>
        <pc:picChg chg="add mod ord">
          <ac:chgData name="Julie Estival" userId="758c4eee-fe8d-4ff0-aa12-70fc041b9450" providerId="ADAL" clId="{FB099E40-E9A3-45F2-87E6-4FC6134676D9}" dt="2022-05-09T13:53:24.916" v="23" actId="167"/>
          <ac:picMkLst>
            <pc:docMk/>
            <pc:sldMk cId="256859666" sldId="297"/>
            <ac:picMk id="11" creationId="{A3F3C47B-FF28-BEF3-A9C4-091C0723DEEE}"/>
          </ac:picMkLst>
        </pc:picChg>
        <pc:picChg chg="del">
          <ac:chgData name="Julie Estival" userId="758c4eee-fe8d-4ff0-aa12-70fc041b9450" providerId="ADAL" clId="{FB099E40-E9A3-45F2-87E6-4FC6134676D9}" dt="2022-05-09T13:53:47.825" v="27" actId="478"/>
          <ac:picMkLst>
            <pc:docMk/>
            <pc:sldMk cId="256859666" sldId="297"/>
            <ac:picMk id="15" creationId="{E891E3E8-D0B1-41B8-AD4B-FA0C01FDECC5}"/>
          </ac:picMkLst>
        </pc:picChg>
        <pc:picChg chg="del">
          <ac:chgData name="Julie Estival" userId="758c4eee-fe8d-4ff0-aa12-70fc041b9450" providerId="ADAL" clId="{FB099E40-E9A3-45F2-87E6-4FC6134676D9}" dt="2022-05-09T13:53:17.125" v="21" actId="478"/>
          <ac:picMkLst>
            <pc:docMk/>
            <pc:sldMk cId="256859666" sldId="297"/>
            <ac:picMk id="17" creationId="{31D3E3FE-FB9D-47BD-A6A3-6FE0741887D2}"/>
          </ac:picMkLst>
        </pc:picChg>
        <pc:picChg chg="add mod ord">
          <ac:chgData name="Julie Estival" userId="758c4eee-fe8d-4ff0-aa12-70fc041b9450" providerId="ADAL" clId="{FB099E40-E9A3-45F2-87E6-4FC6134676D9}" dt="2022-05-09T13:54:02.554" v="34" actId="1038"/>
          <ac:picMkLst>
            <pc:docMk/>
            <pc:sldMk cId="256859666" sldId="297"/>
            <ac:picMk id="25" creationId="{05C42FC0-97BF-0A58-C111-47D6A0405083}"/>
          </ac:picMkLst>
        </pc:picChg>
      </pc:sldChg>
    </pc:docChg>
  </pc:docChgLst>
  <pc:docChgLst>
    <pc:chgData name="Julie Estival" userId="758c4eee-fe8d-4ff0-aa12-70fc041b9450" providerId="ADAL" clId="{FF1C7372-5557-4A3F-9F6D-D793C5452EB9}"/>
    <pc:docChg chg="delSld">
      <pc:chgData name="Julie Estival" userId="758c4eee-fe8d-4ff0-aa12-70fc041b9450" providerId="ADAL" clId="{FF1C7372-5557-4A3F-9F6D-D793C5452EB9}" dt="2022-06-09T08:58:00.511" v="1" actId="47"/>
      <pc:docMkLst>
        <pc:docMk/>
      </pc:docMkLst>
      <pc:sldChg chg="del">
        <pc:chgData name="Julie Estival" userId="758c4eee-fe8d-4ff0-aa12-70fc041b9450" providerId="ADAL" clId="{FF1C7372-5557-4A3F-9F6D-D793C5452EB9}" dt="2022-06-09T08:57:54.817" v="0" actId="47"/>
        <pc:sldMkLst>
          <pc:docMk/>
          <pc:sldMk cId="1795673904" sldId="289"/>
        </pc:sldMkLst>
      </pc:sldChg>
      <pc:sldChg chg="del">
        <pc:chgData name="Julie Estival" userId="758c4eee-fe8d-4ff0-aa12-70fc041b9450" providerId="ADAL" clId="{FF1C7372-5557-4A3F-9F6D-D793C5452EB9}" dt="2022-06-09T08:58:00.511" v="1" actId="47"/>
        <pc:sldMkLst>
          <pc:docMk/>
          <pc:sldMk cId="4025134383" sldId="291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883825-A70D-4C44-9B7B-82929B3A7839}" type="doc">
      <dgm:prSet loTypeId="urn:microsoft.com/office/officeart/2005/8/layout/venn1" loCatId="relationship" qsTypeId="urn:microsoft.com/office/officeart/2005/8/quickstyle/simple1" qsCatId="simple" csTypeId="urn:microsoft.com/office/officeart/2005/8/colors/colorful2" csCatId="colorful" phldr="1"/>
      <dgm:spPr/>
    </dgm:pt>
    <dgm:pt modelId="{92FAE92D-891E-4BBB-9E96-E5144D60F863}">
      <dgm:prSet phldrT="[Texte]"/>
      <dgm:spPr/>
      <dgm:t>
        <a:bodyPr/>
        <a:lstStyle/>
        <a:p>
          <a:r>
            <a:rPr lang="en-GB" dirty="0"/>
            <a:t>Chemistry</a:t>
          </a:r>
        </a:p>
      </dgm:t>
    </dgm:pt>
    <dgm:pt modelId="{295C5746-967A-4A8E-91D1-E7DB2E60C2D7}" type="parTrans" cxnId="{43682AF7-FD7E-45DB-B0B5-62ECB37E32F8}">
      <dgm:prSet/>
      <dgm:spPr/>
      <dgm:t>
        <a:bodyPr/>
        <a:lstStyle/>
        <a:p>
          <a:endParaRPr lang="en-GB"/>
        </a:p>
      </dgm:t>
    </dgm:pt>
    <dgm:pt modelId="{68827580-0ECA-44EF-BEA2-41B5299B0FD2}" type="sibTrans" cxnId="{43682AF7-FD7E-45DB-B0B5-62ECB37E32F8}">
      <dgm:prSet/>
      <dgm:spPr/>
      <dgm:t>
        <a:bodyPr/>
        <a:lstStyle/>
        <a:p>
          <a:endParaRPr lang="en-GB"/>
        </a:p>
      </dgm:t>
    </dgm:pt>
    <dgm:pt modelId="{184779C0-D758-4B50-8ABE-F371F3738F2E}">
      <dgm:prSet phldrT="[Texte]"/>
      <dgm:spPr/>
      <dgm:t>
        <a:bodyPr/>
        <a:lstStyle/>
        <a:p>
          <a:r>
            <a:rPr lang="en-GB" dirty="0"/>
            <a:t>Biology</a:t>
          </a:r>
        </a:p>
      </dgm:t>
    </dgm:pt>
    <dgm:pt modelId="{BE5B039C-2BE8-48C9-B5CA-1BE0BED99585}" type="parTrans" cxnId="{62D6316B-F30F-490C-895A-3F4425D6645C}">
      <dgm:prSet/>
      <dgm:spPr/>
      <dgm:t>
        <a:bodyPr/>
        <a:lstStyle/>
        <a:p>
          <a:endParaRPr lang="en-GB"/>
        </a:p>
      </dgm:t>
    </dgm:pt>
    <dgm:pt modelId="{B4DBF5B8-B7AA-4391-A8B4-E1E45767AA93}" type="sibTrans" cxnId="{62D6316B-F30F-490C-895A-3F4425D6645C}">
      <dgm:prSet/>
      <dgm:spPr/>
      <dgm:t>
        <a:bodyPr/>
        <a:lstStyle/>
        <a:p>
          <a:endParaRPr lang="en-GB"/>
        </a:p>
      </dgm:t>
    </dgm:pt>
    <dgm:pt modelId="{45EB7264-C8E4-4D05-BA03-E45B78FC0728}">
      <dgm:prSet phldrT="[Texte]"/>
      <dgm:spPr/>
      <dgm:t>
        <a:bodyPr/>
        <a:lstStyle/>
        <a:p>
          <a:r>
            <a:rPr lang="en-GB" dirty="0"/>
            <a:t>Physical</a:t>
          </a:r>
        </a:p>
      </dgm:t>
    </dgm:pt>
    <dgm:pt modelId="{CE1012B9-223A-4B52-A32D-5D1C2242BC03}" type="parTrans" cxnId="{A145272E-3EC7-4692-8EAF-433A17080005}">
      <dgm:prSet/>
      <dgm:spPr/>
      <dgm:t>
        <a:bodyPr/>
        <a:lstStyle/>
        <a:p>
          <a:endParaRPr lang="en-GB"/>
        </a:p>
      </dgm:t>
    </dgm:pt>
    <dgm:pt modelId="{376340C4-3CB6-4A38-B0FA-5D6426F51552}" type="sibTrans" cxnId="{A145272E-3EC7-4692-8EAF-433A17080005}">
      <dgm:prSet/>
      <dgm:spPr/>
      <dgm:t>
        <a:bodyPr/>
        <a:lstStyle/>
        <a:p>
          <a:endParaRPr lang="en-GB"/>
        </a:p>
      </dgm:t>
    </dgm:pt>
    <dgm:pt modelId="{8EA3DF02-5705-4CA4-84DF-2FDBE548EDF9}" type="pres">
      <dgm:prSet presAssocID="{07883825-A70D-4C44-9B7B-82929B3A7839}" presName="compositeShape" presStyleCnt="0">
        <dgm:presLayoutVars>
          <dgm:chMax val="7"/>
          <dgm:dir/>
          <dgm:resizeHandles val="exact"/>
        </dgm:presLayoutVars>
      </dgm:prSet>
      <dgm:spPr/>
    </dgm:pt>
    <dgm:pt modelId="{E0520517-6D4A-4FD0-9505-95A0E0B8D873}" type="pres">
      <dgm:prSet presAssocID="{92FAE92D-891E-4BBB-9E96-E5144D60F863}" presName="circ1" presStyleLbl="vennNode1" presStyleIdx="0" presStyleCnt="3"/>
      <dgm:spPr/>
    </dgm:pt>
    <dgm:pt modelId="{EEA3BD5F-ACD0-4C6A-B0A7-A36EA1AAFEE6}" type="pres">
      <dgm:prSet presAssocID="{92FAE92D-891E-4BBB-9E96-E5144D60F86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93A4DA9-C655-4D74-8FB0-284FD33899B9}" type="pres">
      <dgm:prSet presAssocID="{184779C0-D758-4B50-8ABE-F371F3738F2E}" presName="circ2" presStyleLbl="vennNode1" presStyleIdx="1" presStyleCnt="3"/>
      <dgm:spPr/>
    </dgm:pt>
    <dgm:pt modelId="{09D94C21-3F7C-4F7A-879D-9DD83B8FCF36}" type="pres">
      <dgm:prSet presAssocID="{184779C0-D758-4B50-8ABE-F371F3738F2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821EDD6-A952-4A29-B0C3-282AF51AF60A}" type="pres">
      <dgm:prSet presAssocID="{45EB7264-C8E4-4D05-BA03-E45B78FC0728}" presName="circ3" presStyleLbl="vennNode1" presStyleIdx="2" presStyleCnt="3"/>
      <dgm:spPr/>
    </dgm:pt>
    <dgm:pt modelId="{52A9A137-4732-4830-924A-F2CEA758C65B}" type="pres">
      <dgm:prSet presAssocID="{45EB7264-C8E4-4D05-BA03-E45B78FC0728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3B8D6007-29F5-4148-B515-25D345FB4D41}" type="presOf" srcId="{92FAE92D-891E-4BBB-9E96-E5144D60F863}" destId="{E0520517-6D4A-4FD0-9505-95A0E0B8D873}" srcOrd="0" destOrd="0" presId="urn:microsoft.com/office/officeart/2005/8/layout/venn1"/>
    <dgm:cxn modelId="{A145272E-3EC7-4692-8EAF-433A17080005}" srcId="{07883825-A70D-4C44-9B7B-82929B3A7839}" destId="{45EB7264-C8E4-4D05-BA03-E45B78FC0728}" srcOrd="2" destOrd="0" parTransId="{CE1012B9-223A-4B52-A32D-5D1C2242BC03}" sibTransId="{376340C4-3CB6-4A38-B0FA-5D6426F51552}"/>
    <dgm:cxn modelId="{92F72938-7E16-4B3F-9F74-D61EAD14A2DC}" type="presOf" srcId="{45EB7264-C8E4-4D05-BA03-E45B78FC0728}" destId="{A821EDD6-A952-4A29-B0C3-282AF51AF60A}" srcOrd="0" destOrd="0" presId="urn:microsoft.com/office/officeart/2005/8/layout/venn1"/>
    <dgm:cxn modelId="{E2F7A766-DE37-4809-A81A-D6826B6AB851}" type="presOf" srcId="{92FAE92D-891E-4BBB-9E96-E5144D60F863}" destId="{EEA3BD5F-ACD0-4C6A-B0A7-A36EA1AAFEE6}" srcOrd="1" destOrd="0" presId="urn:microsoft.com/office/officeart/2005/8/layout/venn1"/>
    <dgm:cxn modelId="{62D6316B-F30F-490C-895A-3F4425D6645C}" srcId="{07883825-A70D-4C44-9B7B-82929B3A7839}" destId="{184779C0-D758-4B50-8ABE-F371F3738F2E}" srcOrd="1" destOrd="0" parTransId="{BE5B039C-2BE8-48C9-B5CA-1BE0BED99585}" sibTransId="{B4DBF5B8-B7AA-4391-A8B4-E1E45767AA93}"/>
    <dgm:cxn modelId="{AEAABD6F-CD76-4E61-B687-F6AE151EF878}" type="presOf" srcId="{45EB7264-C8E4-4D05-BA03-E45B78FC0728}" destId="{52A9A137-4732-4830-924A-F2CEA758C65B}" srcOrd="1" destOrd="0" presId="urn:microsoft.com/office/officeart/2005/8/layout/venn1"/>
    <dgm:cxn modelId="{BBF35B9E-AF27-4BFB-B4A0-256DABA8A972}" type="presOf" srcId="{07883825-A70D-4C44-9B7B-82929B3A7839}" destId="{8EA3DF02-5705-4CA4-84DF-2FDBE548EDF9}" srcOrd="0" destOrd="0" presId="urn:microsoft.com/office/officeart/2005/8/layout/venn1"/>
    <dgm:cxn modelId="{0D1998DA-230E-47ED-BBCF-797D6F3EBC3D}" type="presOf" srcId="{184779C0-D758-4B50-8ABE-F371F3738F2E}" destId="{09D94C21-3F7C-4F7A-879D-9DD83B8FCF36}" srcOrd="1" destOrd="0" presId="urn:microsoft.com/office/officeart/2005/8/layout/venn1"/>
    <dgm:cxn modelId="{7B635BE0-CAE2-4CBA-894B-EEF766F6208C}" type="presOf" srcId="{184779C0-D758-4B50-8ABE-F371F3738F2E}" destId="{993A4DA9-C655-4D74-8FB0-284FD33899B9}" srcOrd="0" destOrd="0" presId="urn:microsoft.com/office/officeart/2005/8/layout/venn1"/>
    <dgm:cxn modelId="{43682AF7-FD7E-45DB-B0B5-62ECB37E32F8}" srcId="{07883825-A70D-4C44-9B7B-82929B3A7839}" destId="{92FAE92D-891E-4BBB-9E96-E5144D60F863}" srcOrd="0" destOrd="0" parTransId="{295C5746-967A-4A8E-91D1-E7DB2E60C2D7}" sibTransId="{68827580-0ECA-44EF-BEA2-41B5299B0FD2}"/>
    <dgm:cxn modelId="{94227316-7245-40C4-B0FB-2730ED3436B9}" type="presParOf" srcId="{8EA3DF02-5705-4CA4-84DF-2FDBE548EDF9}" destId="{E0520517-6D4A-4FD0-9505-95A0E0B8D873}" srcOrd="0" destOrd="0" presId="urn:microsoft.com/office/officeart/2005/8/layout/venn1"/>
    <dgm:cxn modelId="{BD2E2A27-87A9-48F2-8CEC-B90E393C7135}" type="presParOf" srcId="{8EA3DF02-5705-4CA4-84DF-2FDBE548EDF9}" destId="{EEA3BD5F-ACD0-4C6A-B0A7-A36EA1AAFEE6}" srcOrd="1" destOrd="0" presId="urn:microsoft.com/office/officeart/2005/8/layout/venn1"/>
    <dgm:cxn modelId="{728200A7-46F9-48B8-AE5A-A79CF389CC90}" type="presParOf" srcId="{8EA3DF02-5705-4CA4-84DF-2FDBE548EDF9}" destId="{993A4DA9-C655-4D74-8FB0-284FD33899B9}" srcOrd="2" destOrd="0" presId="urn:microsoft.com/office/officeart/2005/8/layout/venn1"/>
    <dgm:cxn modelId="{9A7A281F-AC05-4439-A021-92FC03DE3537}" type="presParOf" srcId="{8EA3DF02-5705-4CA4-84DF-2FDBE548EDF9}" destId="{09D94C21-3F7C-4F7A-879D-9DD83B8FCF36}" srcOrd="3" destOrd="0" presId="urn:microsoft.com/office/officeart/2005/8/layout/venn1"/>
    <dgm:cxn modelId="{47ED2C6A-7855-467B-856D-D1920A24BD0D}" type="presParOf" srcId="{8EA3DF02-5705-4CA4-84DF-2FDBE548EDF9}" destId="{A821EDD6-A952-4A29-B0C3-282AF51AF60A}" srcOrd="4" destOrd="0" presId="urn:microsoft.com/office/officeart/2005/8/layout/venn1"/>
    <dgm:cxn modelId="{72FC0BA5-BC50-4423-9822-C0CE9E4BA0E3}" type="presParOf" srcId="{8EA3DF02-5705-4CA4-84DF-2FDBE548EDF9}" destId="{52A9A137-4732-4830-924A-F2CEA758C65B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3D839A-974F-405D-9955-91CF71F63812}" type="doc">
      <dgm:prSet loTypeId="urn:microsoft.com/office/officeart/2005/8/layout/cycle1" loCatId="cycl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5A0D5C1-D411-4D3B-9E4C-9E5268D36306}">
      <dgm:prSet phldrT="[Texte]"/>
      <dgm:spPr/>
      <dgm:t>
        <a:bodyPr/>
        <a:lstStyle/>
        <a:p>
          <a:r>
            <a:rPr lang="en-GB" dirty="0"/>
            <a:t>Prepare</a:t>
          </a:r>
        </a:p>
      </dgm:t>
    </dgm:pt>
    <dgm:pt modelId="{EB472F5E-5E2F-4E7E-8512-F45A776E6682}" type="parTrans" cxnId="{557EE76D-CE90-404A-AFCF-06CCF0367900}">
      <dgm:prSet/>
      <dgm:spPr/>
      <dgm:t>
        <a:bodyPr/>
        <a:lstStyle/>
        <a:p>
          <a:endParaRPr lang="en-GB"/>
        </a:p>
      </dgm:t>
    </dgm:pt>
    <dgm:pt modelId="{0BC67D7B-B1A0-422C-86CF-448379944403}" type="sibTrans" cxnId="{557EE76D-CE90-404A-AFCF-06CCF0367900}">
      <dgm:prSet/>
      <dgm:spPr/>
      <dgm:t>
        <a:bodyPr/>
        <a:lstStyle/>
        <a:p>
          <a:endParaRPr lang="en-GB"/>
        </a:p>
      </dgm:t>
    </dgm:pt>
    <dgm:pt modelId="{E8F571EF-B232-499E-9485-FF33ED05BEAB}">
      <dgm:prSet phldrT="[Texte]"/>
      <dgm:spPr/>
      <dgm:t>
        <a:bodyPr/>
        <a:lstStyle/>
        <a:p>
          <a:r>
            <a:rPr lang="en-GB" dirty="0"/>
            <a:t>Plant</a:t>
          </a:r>
        </a:p>
      </dgm:t>
    </dgm:pt>
    <dgm:pt modelId="{A66051D5-5109-4CC8-A085-2AC75E950186}" type="parTrans" cxnId="{90DF52F8-DCD8-494B-B61F-717141FE2497}">
      <dgm:prSet/>
      <dgm:spPr/>
      <dgm:t>
        <a:bodyPr/>
        <a:lstStyle/>
        <a:p>
          <a:endParaRPr lang="en-GB"/>
        </a:p>
      </dgm:t>
    </dgm:pt>
    <dgm:pt modelId="{5F0DEB34-F7D9-4B60-B7A9-5907C136B32D}" type="sibTrans" cxnId="{90DF52F8-DCD8-494B-B61F-717141FE2497}">
      <dgm:prSet/>
      <dgm:spPr/>
      <dgm:t>
        <a:bodyPr/>
        <a:lstStyle/>
        <a:p>
          <a:endParaRPr lang="en-GB"/>
        </a:p>
      </dgm:t>
    </dgm:pt>
    <dgm:pt modelId="{26382CFA-6830-4DCC-A783-3489CCAFE02B}">
      <dgm:prSet phldrT="[Texte]"/>
      <dgm:spPr/>
      <dgm:t>
        <a:bodyPr/>
        <a:lstStyle/>
        <a:p>
          <a:r>
            <a:rPr lang="en-GB" dirty="0"/>
            <a:t>Maintain</a:t>
          </a:r>
        </a:p>
        <a:p>
          <a:r>
            <a:rPr lang="en-GB" dirty="0"/>
            <a:t>Protect</a:t>
          </a:r>
        </a:p>
      </dgm:t>
    </dgm:pt>
    <dgm:pt modelId="{26E0DD43-FCD7-4E0C-80B7-D89163745586}" type="parTrans" cxnId="{155268C8-CF6B-44D7-ADEB-1DFDDFA07046}">
      <dgm:prSet/>
      <dgm:spPr/>
      <dgm:t>
        <a:bodyPr/>
        <a:lstStyle/>
        <a:p>
          <a:endParaRPr lang="en-GB"/>
        </a:p>
      </dgm:t>
    </dgm:pt>
    <dgm:pt modelId="{933625AD-D17C-4977-8FA5-92C84CA0831F}" type="sibTrans" cxnId="{155268C8-CF6B-44D7-ADEB-1DFDDFA07046}">
      <dgm:prSet/>
      <dgm:spPr/>
      <dgm:t>
        <a:bodyPr/>
        <a:lstStyle/>
        <a:p>
          <a:endParaRPr lang="en-GB"/>
        </a:p>
      </dgm:t>
    </dgm:pt>
    <dgm:pt modelId="{20F4C6C0-DEF7-4820-A8AA-FF18ED8A357D}">
      <dgm:prSet phldrT="[Texte]"/>
      <dgm:spPr/>
      <dgm:t>
        <a:bodyPr/>
        <a:lstStyle/>
        <a:p>
          <a:r>
            <a:rPr lang="en-GB" dirty="0">
              <a:solidFill>
                <a:schemeClr val="bg1">
                  <a:lumMod val="65000"/>
                </a:schemeClr>
              </a:solidFill>
            </a:rPr>
            <a:t>Harvest</a:t>
          </a:r>
        </a:p>
      </dgm:t>
    </dgm:pt>
    <dgm:pt modelId="{67556013-2BA5-4D49-87CF-C21ABD3F6C62}" type="parTrans" cxnId="{E9B5A465-D4FD-459F-B2A8-5983999E32EC}">
      <dgm:prSet/>
      <dgm:spPr/>
      <dgm:t>
        <a:bodyPr/>
        <a:lstStyle/>
        <a:p>
          <a:endParaRPr lang="en-GB"/>
        </a:p>
      </dgm:t>
    </dgm:pt>
    <dgm:pt modelId="{002D97AE-055D-48DD-9831-BEFD422CE1CC}" type="sibTrans" cxnId="{E9B5A465-D4FD-459F-B2A8-5983999E32EC}">
      <dgm:prSet/>
      <dgm:spPr/>
      <dgm:t>
        <a:bodyPr/>
        <a:lstStyle/>
        <a:p>
          <a:endParaRPr lang="en-GB"/>
        </a:p>
      </dgm:t>
    </dgm:pt>
    <dgm:pt modelId="{F623529C-9649-4CE6-9E93-08960D2CE251}" type="pres">
      <dgm:prSet presAssocID="{0B3D839A-974F-405D-9955-91CF71F63812}" presName="cycle" presStyleCnt="0">
        <dgm:presLayoutVars>
          <dgm:dir/>
          <dgm:resizeHandles val="exact"/>
        </dgm:presLayoutVars>
      </dgm:prSet>
      <dgm:spPr/>
    </dgm:pt>
    <dgm:pt modelId="{A0B894C2-A09E-43C0-8965-20EE643D003B}" type="pres">
      <dgm:prSet presAssocID="{05A0D5C1-D411-4D3B-9E4C-9E5268D36306}" presName="dummy" presStyleCnt="0"/>
      <dgm:spPr/>
    </dgm:pt>
    <dgm:pt modelId="{64007D90-A616-497E-A841-E68F6E361D1C}" type="pres">
      <dgm:prSet presAssocID="{05A0D5C1-D411-4D3B-9E4C-9E5268D36306}" presName="node" presStyleLbl="revTx" presStyleIdx="0" presStyleCnt="4">
        <dgm:presLayoutVars>
          <dgm:bulletEnabled val="1"/>
        </dgm:presLayoutVars>
      </dgm:prSet>
      <dgm:spPr/>
    </dgm:pt>
    <dgm:pt modelId="{2FDCAC4C-41F0-4341-B197-58809E8055BA}" type="pres">
      <dgm:prSet presAssocID="{0BC67D7B-B1A0-422C-86CF-448379944403}" presName="sibTrans" presStyleLbl="node1" presStyleIdx="0" presStyleCnt="4"/>
      <dgm:spPr/>
    </dgm:pt>
    <dgm:pt modelId="{1932185B-D976-4ED5-997C-9009C174973D}" type="pres">
      <dgm:prSet presAssocID="{E8F571EF-B232-499E-9485-FF33ED05BEAB}" presName="dummy" presStyleCnt="0"/>
      <dgm:spPr/>
    </dgm:pt>
    <dgm:pt modelId="{D512883E-08E6-4A78-903E-19F85357749B}" type="pres">
      <dgm:prSet presAssocID="{E8F571EF-B232-499E-9485-FF33ED05BEAB}" presName="node" presStyleLbl="revTx" presStyleIdx="1" presStyleCnt="4">
        <dgm:presLayoutVars>
          <dgm:bulletEnabled val="1"/>
        </dgm:presLayoutVars>
      </dgm:prSet>
      <dgm:spPr/>
    </dgm:pt>
    <dgm:pt modelId="{BC58D24B-5D0F-474E-822F-EFE13700A7C4}" type="pres">
      <dgm:prSet presAssocID="{5F0DEB34-F7D9-4B60-B7A9-5907C136B32D}" presName="sibTrans" presStyleLbl="node1" presStyleIdx="1" presStyleCnt="4"/>
      <dgm:spPr/>
    </dgm:pt>
    <dgm:pt modelId="{1806C9BA-3202-4803-8F98-6FEC5F59B8FF}" type="pres">
      <dgm:prSet presAssocID="{26382CFA-6830-4DCC-A783-3489CCAFE02B}" presName="dummy" presStyleCnt="0"/>
      <dgm:spPr/>
    </dgm:pt>
    <dgm:pt modelId="{CB110E31-BFE5-49CC-B59A-E2E9ACEF041C}" type="pres">
      <dgm:prSet presAssocID="{26382CFA-6830-4DCC-A783-3489CCAFE02B}" presName="node" presStyleLbl="revTx" presStyleIdx="2" presStyleCnt="4">
        <dgm:presLayoutVars>
          <dgm:bulletEnabled val="1"/>
        </dgm:presLayoutVars>
      </dgm:prSet>
      <dgm:spPr/>
    </dgm:pt>
    <dgm:pt modelId="{61563BBB-0C21-4968-A30E-A87244051A3E}" type="pres">
      <dgm:prSet presAssocID="{933625AD-D17C-4977-8FA5-92C84CA0831F}" presName="sibTrans" presStyleLbl="node1" presStyleIdx="2" presStyleCnt="4"/>
      <dgm:spPr/>
    </dgm:pt>
    <dgm:pt modelId="{B5305871-71AF-41CF-9405-EBF8B693659F}" type="pres">
      <dgm:prSet presAssocID="{20F4C6C0-DEF7-4820-A8AA-FF18ED8A357D}" presName="dummy" presStyleCnt="0"/>
      <dgm:spPr/>
    </dgm:pt>
    <dgm:pt modelId="{45FFFBF5-397A-4C25-9425-7593BABC2A1A}" type="pres">
      <dgm:prSet presAssocID="{20F4C6C0-DEF7-4820-A8AA-FF18ED8A357D}" presName="node" presStyleLbl="revTx" presStyleIdx="3" presStyleCnt="4">
        <dgm:presLayoutVars>
          <dgm:bulletEnabled val="1"/>
        </dgm:presLayoutVars>
      </dgm:prSet>
      <dgm:spPr/>
    </dgm:pt>
    <dgm:pt modelId="{C5208AB4-1A7F-472B-AE16-C792861A5CFB}" type="pres">
      <dgm:prSet presAssocID="{002D97AE-055D-48DD-9831-BEFD422CE1CC}" presName="sibTrans" presStyleLbl="node1" presStyleIdx="3" presStyleCnt="4"/>
      <dgm:spPr/>
    </dgm:pt>
  </dgm:ptLst>
  <dgm:cxnLst>
    <dgm:cxn modelId="{D830E729-4DD2-498B-BBA9-0EBB567DE4B1}" type="presOf" srcId="{05A0D5C1-D411-4D3B-9E4C-9E5268D36306}" destId="{64007D90-A616-497E-A841-E68F6E361D1C}" srcOrd="0" destOrd="0" presId="urn:microsoft.com/office/officeart/2005/8/layout/cycle1"/>
    <dgm:cxn modelId="{31DE8331-D0A2-4CB2-AB2F-713BD3A14162}" type="presOf" srcId="{5F0DEB34-F7D9-4B60-B7A9-5907C136B32D}" destId="{BC58D24B-5D0F-474E-822F-EFE13700A7C4}" srcOrd="0" destOrd="0" presId="urn:microsoft.com/office/officeart/2005/8/layout/cycle1"/>
    <dgm:cxn modelId="{2787B343-7FE9-4C92-B2BF-CA9C9971708C}" type="presOf" srcId="{E8F571EF-B232-499E-9485-FF33ED05BEAB}" destId="{D512883E-08E6-4A78-903E-19F85357749B}" srcOrd="0" destOrd="0" presId="urn:microsoft.com/office/officeart/2005/8/layout/cycle1"/>
    <dgm:cxn modelId="{E9B5A465-D4FD-459F-B2A8-5983999E32EC}" srcId="{0B3D839A-974F-405D-9955-91CF71F63812}" destId="{20F4C6C0-DEF7-4820-A8AA-FF18ED8A357D}" srcOrd="3" destOrd="0" parTransId="{67556013-2BA5-4D49-87CF-C21ABD3F6C62}" sibTransId="{002D97AE-055D-48DD-9831-BEFD422CE1CC}"/>
    <dgm:cxn modelId="{E278D765-88DA-4365-843F-E5D8C5C03F01}" type="presOf" srcId="{933625AD-D17C-4977-8FA5-92C84CA0831F}" destId="{61563BBB-0C21-4968-A30E-A87244051A3E}" srcOrd="0" destOrd="0" presId="urn:microsoft.com/office/officeart/2005/8/layout/cycle1"/>
    <dgm:cxn modelId="{557EE76D-CE90-404A-AFCF-06CCF0367900}" srcId="{0B3D839A-974F-405D-9955-91CF71F63812}" destId="{05A0D5C1-D411-4D3B-9E4C-9E5268D36306}" srcOrd="0" destOrd="0" parTransId="{EB472F5E-5E2F-4E7E-8512-F45A776E6682}" sibTransId="{0BC67D7B-B1A0-422C-86CF-448379944403}"/>
    <dgm:cxn modelId="{7A18BDAD-949C-4A18-AEFB-0E618C1CCF59}" type="presOf" srcId="{002D97AE-055D-48DD-9831-BEFD422CE1CC}" destId="{C5208AB4-1A7F-472B-AE16-C792861A5CFB}" srcOrd="0" destOrd="0" presId="urn:microsoft.com/office/officeart/2005/8/layout/cycle1"/>
    <dgm:cxn modelId="{F9A199B5-E343-4B4B-A568-A9DD0CFA610F}" type="presOf" srcId="{0BC67D7B-B1A0-422C-86CF-448379944403}" destId="{2FDCAC4C-41F0-4341-B197-58809E8055BA}" srcOrd="0" destOrd="0" presId="urn:microsoft.com/office/officeart/2005/8/layout/cycle1"/>
    <dgm:cxn modelId="{155268C8-CF6B-44D7-ADEB-1DFDDFA07046}" srcId="{0B3D839A-974F-405D-9955-91CF71F63812}" destId="{26382CFA-6830-4DCC-A783-3489CCAFE02B}" srcOrd="2" destOrd="0" parTransId="{26E0DD43-FCD7-4E0C-80B7-D89163745586}" sibTransId="{933625AD-D17C-4977-8FA5-92C84CA0831F}"/>
    <dgm:cxn modelId="{64EF6FD6-57EE-4C0D-B8F7-5CBEA2C23EA7}" type="presOf" srcId="{26382CFA-6830-4DCC-A783-3489CCAFE02B}" destId="{CB110E31-BFE5-49CC-B59A-E2E9ACEF041C}" srcOrd="0" destOrd="0" presId="urn:microsoft.com/office/officeart/2005/8/layout/cycle1"/>
    <dgm:cxn modelId="{212FFAD7-07A1-4C2C-82C3-F9CACC6B756B}" type="presOf" srcId="{0B3D839A-974F-405D-9955-91CF71F63812}" destId="{F623529C-9649-4CE6-9E93-08960D2CE251}" srcOrd="0" destOrd="0" presId="urn:microsoft.com/office/officeart/2005/8/layout/cycle1"/>
    <dgm:cxn modelId="{B3A7ECEE-B260-493B-805B-84345DCBFC6E}" type="presOf" srcId="{20F4C6C0-DEF7-4820-A8AA-FF18ED8A357D}" destId="{45FFFBF5-397A-4C25-9425-7593BABC2A1A}" srcOrd="0" destOrd="0" presId="urn:microsoft.com/office/officeart/2005/8/layout/cycle1"/>
    <dgm:cxn modelId="{90DF52F8-DCD8-494B-B61F-717141FE2497}" srcId="{0B3D839A-974F-405D-9955-91CF71F63812}" destId="{E8F571EF-B232-499E-9485-FF33ED05BEAB}" srcOrd="1" destOrd="0" parTransId="{A66051D5-5109-4CC8-A085-2AC75E950186}" sibTransId="{5F0DEB34-F7D9-4B60-B7A9-5907C136B32D}"/>
    <dgm:cxn modelId="{224E4B3F-B48B-483A-972D-B0D074F2EF8B}" type="presParOf" srcId="{F623529C-9649-4CE6-9E93-08960D2CE251}" destId="{A0B894C2-A09E-43C0-8965-20EE643D003B}" srcOrd="0" destOrd="0" presId="urn:microsoft.com/office/officeart/2005/8/layout/cycle1"/>
    <dgm:cxn modelId="{81B4FD24-C03A-4889-9C00-C1629EB17A56}" type="presParOf" srcId="{F623529C-9649-4CE6-9E93-08960D2CE251}" destId="{64007D90-A616-497E-A841-E68F6E361D1C}" srcOrd="1" destOrd="0" presId="urn:microsoft.com/office/officeart/2005/8/layout/cycle1"/>
    <dgm:cxn modelId="{28CFC42A-078A-4A56-A8DC-C9F38487FE8A}" type="presParOf" srcId="{F623529C-9649-4CE6-9E93-08960D2CE251}" destId="{2FDCAC4C-41F0-4341-B197-58809E8055BA}" srcOrd="2" destOrd="0" presId="urn:microsoft.com/office/officeart/2005/8/layout/cycle1"/>
    <dgm:cxn modelId="{E2F4B12B-7C38-4BCD-B858-86F6041B7B4B}" type="presParOf" srcId="{F623529C-9649-4CE6-9E93-08960D2CE251}" destId="{1932185B-D976-4ED5-997C-9009C174973D}" srcOrd="3" destOrd="0" presId="urn:microsoft.com/office/officeart/2005/8/layout/cycle1"/>
    <dgm:cxn modelId="{464830A7-BA60-4194-90AB-3C08DC22D4B4}" type="presParOf" srcId="{F623529C-9649-4CE6-9E93-08960D2CE251}" destId="{D512883E-08E6-4A78-903E-19F85357749B}" srcOrd="4" destOrd="0" presId="urn:microsoft.com/office/officeart/2005/8/layout/cycle1"/>
    <dgm:cxn modelId="{D8988AF6-93E3-4212-AEFA-0FF7122E464C}" type="presParOf" srcId="{F623529C-9649-4CE6-9E93-08960D2CE251}" destId="{BC58D24B-5D0F-474E-822F-EFE13700A7C4}" srcOrd="5" destOrd="0" presId="urn:microsoft.com/office/officeart/2005/8/layout/cycle1"/>
    <dgm:cxn modelId="{E1676B1C-A14A-4293-A32B-CB7DDC679FED}" type="presParOf" srcId="{F623529C-9649-4CE6-9E93-08960D2CE251}" destId="{1806C9BA-3202-4803-8F98-6FEC5F59B8FF}" srcOrd="6" destOrd="0" presId="urn:microsoft.com/office/officeart/2005/8/layout/cycle1"/>
    <dgm:cxn modelId="{47166D5A-3F8A-4E3A-99A9-5AC7A9DEB6B2}" type="presParOf" srcId="{F623529C-9649-4CE6-9E93-08960D2CE251}" destId="{CB110E31-BFE5-49CC-B59A-E2E9ACEF041C}" srcOrd="7" destOrd="0" presId="urn:microsoft.com/office/officeart/2005/8/layout/cycle1"/>
    <dgm:cxn modelId="{B8FDD2E3-D6FD-4773-B8E1-B61D51E80E9B}" type="presParOf" srcId="{F623529C-9649-4CE6-9E93-08960D2CE251}" destId="{61563BBB-0C21-4968-A30E-A87244051A3E}" srcOrd="8" destOrd="0" presId="urn:microsoft.com/office/officeart/2005/8/layout/cycle1"/>
    <dgm:cxn modelId="{75904524-B80F-40C6-ABC7-82FABF7139E0}" type="presParOf" srcId="{F623529C-9649-4CE6-9E93-08960D2CE251}" destId="{B5305871-71AF-41CF-9405-EBF8B693659F}" srcOrd="9" destOrd="0" presId="urn:microsoft.com/office/officeart/2005/8/layout/cycle1"/>
    <dgm:cxn modelId="{5B390BB9-8F2B-41F6-9C99-96035F65A4F8}" type="presParOf" srcId="{F623529C-9649-4CE6-9E93-08960D2CE251}" destId="{45FFFBF5-397A-4C25-9425-7593BABC2A1A}" srcOrd="10" destOrd="0" presId="urn:microsoft.com/office/officeart/2005/8/layout/cycle1"/>
    <dgm:cxn modelId="{024B1012-F9C3-4CD4-B0F8-9DD394F3BF2F}" type="presParOf" srcId="{F623529C-9649-4CE6-9E93-08960D2CE251}" destId="{C5208AB4-1A7F-472B-AE16-C792861A5CFB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520517-6D4A-4FD0-9505-95A0E0B8D873}">
      <dsp:nvSpPr>
        <dsp:cNvPr id="0" name=""/>
        <dsp:cNvSpPr/>
      </dsp:nvSpPr>
      <dsp:spPr>
        <a:xfrm>
          <a:off x="2509295" y="44634"/>
          <a:ext cx="2142454" cy="2142454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Chemistry</a:t>
          </a:r>
        </a:p>
      </dsp:txBody>
      <dsp:txXfrm>
        <a:off x="2794956" y="419564"/>
        <a:ext cx="1571133" cy="964104"/>
      </dsp:txXfrm>
    </dsp:sp>
    <dsp:sp modelId="{993A4DA9-C655-4D74-8FB0-284FD33899B9}">
      <dsp:nvSpPr>
        <dsp:cNvPr id="0" name=""/>
        <dsp:cNvSpPr/>
      </dsp:nvSpPr>
      <dsp:spPr>
        <a:xfrm>
          <a:off x="3282364" y="1383668"/>
          <a:ext cx="2142454" cy="2142454"/>
        </a:xfrm>
        <a:prstGeom prst="ellipse">
          <a:avLst/>
        </a:prstGeom>
        <a:solidFill>
          <a:schemeClr val="accent2">
            <a:alpha val="50000"/>
            <a:hueOff val="-5672726"/>
            <a:satOff val="-50000"/>
            <a:lumOff val="161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Biology</a:t>
          </a:r>
        </a:p>
      </dsp:txBody>
      <dsp:txXfrm>
        <a:off x="3937598" y="1937136"/>
        <a:ext cx="1285472" cy="1178350"/>
      </dsp:txXfrm>
    </dsp:sp>
    <dsp:sp modelId="{A821EDD6-A952-4A29-B0C3-282AF51AF60A}">
      <dsp:nvSpPr>
        <dsp:cNvPr id="0" name=""/>
        <dsp:cNvSpPr/>
      </dsp:nvSpPr>
      <dsp:spPr>
        <a:xfrm>
          <a:off x="1736226" y="1383668"/>
          <a:ext cx="2142454" cy="2142454"/>
        </a:xfrm>
        <a:prstGeom prst="ellipse">
          <a:avLst/>
        </a:prstGeom>
        <a:solidFill>
          <a:schemeClr val="accent2">
            <a:alpha val="50000"/>
            <a:hueOff val="-11345451"/>
            <a:satOff val="-100000"/>
            <a:lumOff val="3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Physical</a:t>
          </a:r>
        </a:p>
      </dsp:txBody>
      <dsp:txXfrm>
        <a:off x="1937974" y="1937136"/>
        <a:ext cx="1285472" cy="11783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007D90-A616-497E-A841-E68F6E361D1C}">
      <dsp:nvSpPr>
        <dsp:cNvPr id="0" name=""/>
        <dsp:cNvSpPr/>
      </dsp:nvSpPr>
      <dsp:spPr>
        <a:xfrm>
          <a:off x="5693201" y="80326"/>
          <a:ext cx="1258302" cy="1258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Prepare</a:t>
          </a:r>
        </a:p>
      </dsp:txBody>
      <dsp:txXfrm>
        <a:off x="5693201" y="80326"/>
        <a:ext cx="1258302" cy="1258302"/>
      </dsp:txXfrm>
    </dsp:sp>
    <dsp:sp modelId="{2FDCAC4C-41F0-4341-B197-58809E8055BA}">
      <dsp:nvSpPr>
        <dsp:cNvPr id="0" name=""/>
        <dsp:cNvSpPr/>
      </dsp:nvSpPr>
      <dsp:spPr>
        <a:xfrm>
          <a:off x="3476897" y="1065"/>
          <a:ext cx="3553868" cy="3553868"/>
        </a:xfrm>
        <a:prstGeom prst="circularArrow">
          <a:avLst>
            <a:gd name="adj1" fmla="val 6904"/>
            <a:gd name="adj2" fmla="val 465528"/>
            <a:gd name="adj3" fmla="val 548674"/>
            <a:gd name="adj4" fmla="val 20585798"/>
            <a:gd name="adj5" fmla="val 805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512883E-08E6-4A78-903E-19F85357749B}">
      <dsp:nvSpPr>
        <dsp:cNvPr id="0" name=""/>
        <dsp:cNvSpPr/>
      </dsp:nvSpPr>
      <dsp:spPr>
        <a:xfrm>
          <a:off x="5693201" y="2217370"/>
          <a:ext cx="1258302" cy="1258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Plant</a:t>
          </a:r>
        </a:p>
      </dsp:txBody>
      <dsp:txXfrm>
        <a:off x="5693201" y="2217370"/>
        <a:ext cx="1258302" cy="1258302"/>
      </dsp:txXfrm>
    </dsp:sp>
    <dsp:sp modelId="{BC58D24B-5D0F-474E-822F-EFE13700A7C4}">
      <dsp:nvSpPr>
        <dsp:cNvPr id="0" name=""/>
        <dsp:cNvSpPr/>
      </dsp:nvSpPr>
      <dsp:spPr>
        <a:xfrm>
          <a:off x="3476897" y="1065"/>
          <a:ext cx="3553868" cy="3553868"/>
        </a:xfrm>
        <a:prstGeom prst="circularArrow">
          <a:avLst>
            <a:gd name="adj1" fmla="val 6904"/>
            <a:gd name="adj2" fmla="val 465528"/>
            <a:gd name="adj3" fmla="val 5948674"/>
            <a:gd name="adj4" fmla="val 4385798"/>
            <a:gd name="adj5" fmla="val 805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B110E31-BFE5-49CC-B59A-E2E9ACEF041C}">
      <dsp:nvSpPr>
        <dsp:cNvPr id="0" name=""/>
        <dsp:cNvSpPr/>
      </dsp:nvSpPr>
      <dsp:spPr>
        <a:xfrm>
          <a:off x="3556158" y="2217370"/>
          <a:ext cx="1258302" cy="1258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Maintain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Protect</a:t>
          </a:r>
        </a:p>
      </dsp:txBody>
      <dsp:txXfrm>
        <a:off x="3556158" y="2217370"/>
        <a:ext cx="1258302" cy="1258302"/>
      </dsp:txXfrm>
    </dsp:sp>
    <dsp:sp modelId="{61563BBB-0C21-4968-A30E-A87244051A3E}">
      <dsp:nvSpPr>
        <dsp:cNvPr id="0" name=""/>
        <dsp:cNvSpPr/>
      </dsp:nvSpPr>
      <dsp:spPr>
        <a:xfrm>
          <a:off x="3476897" y="1065"/>
          <a:ext cx="3553868" cy="3553868"/>
        </a:xfrm>
        <a:prstGeom prst="circularArrow">
          <a:avLst>
            <a:gd name="adj1" fmla="val 6904"/>
            <a:gd name="adj2" fmla="val 465528"/>
            <a:gd name="adj3" fmla="val 11348674"/>
            <a:gd name="adj4" fmla="val 9785798"/>
            <a:gd name="adj5" fmla="val 805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5FFFBF5-397A-4C25-9425-7593BABC2A1A}">
      <dsp:nvSpPr>
        <dsp:cNvPr id="0" name=""/>
        <dsp:cNvSpPr/>
      </dsp:nvSpPr>
      <dsp:spPr>
        <a:xfrm>
          <a:off x="3556158" y="80326"/>
          <a:ext cx="1258302" cy="1258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bg1">
                  <a:lumMod val="65000"/>
                </a:schemeClr>
              </a:solidFill>
            </a:rPr>
            <a:t>Harvest</a:t>
          </a:r>
        </a:p>
      </dsp:txBody>
      <dsp:txXfrm>
        <a:off x="3556158" y="80326"/>
        <a:ext cx="1258302" cy="1258302"/>
      </dsp:txXfrm>
    </dsp:sp>
    <dsp:sp modelId="{C5208AB4-1A7F-472B-AE16-C792861A5CFB}">
      <dsp:nvSpPr>
        <dsp:cNvPr id="0" name=""/>
        <dsp:cNvSpPr/>
      </dsp:nvSpPr>
      <dsp:spPr>
        <a:xfrm>
          <a:off x="3476897" y="1065"/>
          <a:ext cx="3553868" cy="3553868"/>
        </a:xfrm>
        <a:prstGeom prst="circularArrow">
          <a:avLst>
            <a:gd name="adj1" fmla="val 6904"/>
            <a:gd name="adj2" fmla="val 465528"/>
            <a:gd name="adj3" fmla="val 16748674"/>
            <a:gd name="adj4" fmla="val 15185798"/>
            <a:gd name="adj5" fmla="val 805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4EB060-C744-3A40-9C0D-EEB9A12D5DAB}" type="datetimeFigureOut">
              <a:rPr lang="nl-NL" smtClean="0"/>
              <a:t>9-6-2022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E25FFB-71A2-7A48-8ED9-6A49DB1FCCFD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8639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25FFB-71A2-7A48-8ED9-6A49DB1FCCF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7674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25FFB-71A2-7A48-8ED9-6A49DB1FCCF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5221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25FFB-71A2-7A48-8ED9-6A49DB1FCCFD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325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25FFB-71A2-7A48-8ED9-6A49DB1FCCF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0548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25FFB-71A2-7A48-8ED9-6A49DB1FCCF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0680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5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75BB9B4C-5A74-D849-B649-E20E12724B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Graphic 9">
            <a:extLst>
              <a:ext uri="{FF2B5EF4-FFF2-40B4-BE49-F238E27FC236}">
                <a16:creationId xmlns:a16="http://schemas.microsoft.com/office/drawing/2014/main" id="{4B91D019-F99B-4657-9921-81A8627BFF3D}"/>
              </a:ext>
            </a:extLst>
          </p:cNvPr>
          <p:cNvSpPr/>
          <p:nvPr userDrawn="1"/>
        </p:nvSpPr>
        <p:spPr>
          <a:xfrm>
            <a:off x="0" y="-21415"/>
            <a:ext cx="6420699" cy="6879415"/>
          </a:xfrm>
          <a:custGeom>
            <a:avLst/>
            <a:gdLst>
              <a:gd name="connsiteX0" fmla="*/ 0 w 9367099"/>
              <a:gd name="connsiteY0" fmla="*/ 0 h 6859095"/>
              <a:gd name="connsiteX1" fmla="*/ 6917727 w 9367099"/>
              <a:gd name="connsiteY1" fmla="*/ 0 h 6859095"/>
              <a:gd name="connsiteX2" fmla="*/ 7530292 w 9367099"/>
              <a:gd name="connsiteY2" fmla="*/ 1105044 h 6859095"/>
              <a:gd name="connsiteX3" fmla="*/ 8753210 w 9367099"/>
              <a:gd name="connsiteY3" fmla="*/ 2325314 h 6859095"/>
              <a:gd name="connsiteX4" fmla="*/ 9367099 w 9367099"/>
              <a:gd name="connsiteY4" fmla="*/ 3429548 h 6859095"/>
              <a:gd name="connsiteX5" fmla="*/ 8753210 w 9367099"/>
              <a:gd name="connsiteY5" fmla="*/ 4533781 h 6859095"/>
              <a:gd name="connsiteX6" fmla="*/ 7530292 w 9367099"/>
              <a:gd name="connsiteY6" fmla="*/ 5754052 h 6859095"/>
              <a:gd name="connsiteX7" fmla="*/ 6917727 w 9367099"/>
              <a:gd name="connsiteY7" fmla="*/ 6859095 h 6859095"/>
              <a:gd name="connsiteX8" fmla="*/ 0 w 9367099"/>
              <a:gd name="connsiteY8" fmla="*/ 6859095 h 6859095"/>
              <a:gd name="connsiteX9" fmla="*/ 0 w 9367099"/>
              <a:gd name="connsiteY9" fmla="*/ 0 h 6859095"/>
              <a:gd name="connsiteX0" fmla="*/ 2550160 w 9367099"/>
              <a:gd name="connsiteY0" fmla="*/ 0 h 6879415"/>
              <a:gd name="connsiteX1" fmla="*/ 6917727 w 9367099"/>
              <a:gd name="connsiteY1" fmla="*/ 20320 h 6879415"/>
              <a:gd name="connsiteX2" fmla="*/ 7530292 w 9367099"/>
              <a:gd name="connsiteY2" fmla="*/ 1125364 h 6879415"/>
              <a:gd name="connsiteX3" fmla="*/ 8753210 w 9367099"/>
              <a:gd name="connsiteY3" fmla="*/ 2345634 h 6879415"/>
              <a:gd name="connsiteX4" fmla="*/ 9367099 w 9367099"/>
              <a:gd name="connsiteY4" fmla="*/ 3449868 h 6879415"/>
              <a:gd name="connsiteX5" fmla="*/ 8753210 w 9367099"/>
              <a:gd name="connsiteY5" fmla="*/ 4554101 h 6879415"/>
              <a:gd name="connsiteX6" fmla="*/ 7530292 w 9367099"/>
              <a:gd name="connsiteY6" fmla="*/ 5774372 h 6879415"/>
              <a:gd name="connsiteX7" fmla="*/ 6917727 w 9367099"/>
              <a:gd name="connsiteY7" fmla="*/ 6879415 h 6879415"/>
              <a:gd name="connsiteX8" fmla="*/ 0 w 9367099"/>
              <a:gd name="connsiteY8" fmla="*/ 6879415 h 6879415"/>
              <a:gd name="connsiteX9" fmla="*/ 2550160 w 9367099"/>
              <a:gd name="connsiteY9" fmla="*/ 0 h 6879415"/>
              <a:gd name="connsiteX0" fmla="*/ 0 w 6816939"/>
              <a:gd name="connsiteY0" fmla="*/ 0 h 6909895"/>
              <a:gd name="connsiteX1" fmla="*/ 4367567 w 6816939"/>
              <a:gd name="connsiteY1" fmla="*/ 20320 h 6909895"/>
              <a:gd name="connsiteX2" fmla="*/ 4980132 w 6816939"/>
              <a:gd name="connsiteY2" fmla="*/ 1125364 h 6909895"/>
              <a:gd name="connsiteX3" fmla="*/ 6203050 w 6816939"/>
              <a:gd name="connsiteY3" fmla="*/ 2345634 h 6909895"/>
              <a:gd name="connsiteX4" fmla="*/ 6816939 w 6816939"/>
              <a:gd name="connsiteY4" fmla="*/ 3449868 h 6909895"/>
              <a:gd name="connsiteX5" fmla="*/ 6203050 w 6816939"/>
              <a:gd name="connsiteY5" fmla="*/ 4554101 h 6909895"/>
              <a:gd name="connsiteX6" fmla="*/ 4980132 w 6816939"/>
              <a:gd name="connsiteY6" fmla="*/ 5774372 h 6909895"/>
              <a:gd name="connsiteX7" fmla="*/ 4367567 w 6816939"/>
              <a:gd name="connsiteY7" fmla="*/ 6879415 h 6909895"/>
              <a:gd name="connsiteX8" fmla="*/ 325120 w 6816939"/>
              <a:gd name="connsiteY8" fmla="*/ 6909895 h 6909895"/>
              <a:gd name="connsiteX9" fmla="*/ 0 w 6816939"/>
              <a:gd name="connsiteY9" fmla="*/ 0 h 6909895"/>
              <a:gd name="connsiteX0" fmla="*/ 1290320 w 6491819"/>
              <a:gd name="connsiteY0" fmla="*/ 0 h 6909895"/>
              <a:gd name="connsiteX1" fmla="*/ 4042447 w 6491819"/>
              <a:gd name="connsiteY1" fmla="*/ 20320 h 6909895"/>
              <a:gd name="connsiteX2" fmla="*/ 4655012 w 6491819"/>
              <a:gd name="connsiteY2" fmla="*/ 1125364 h 6909895"/>
              <a:gd name="connsiteX3" fmla="*/ 5877930 w 6491819"/>
              <a:gd name="connsiteY3" fmla="*/ 2345634 h 6909895"/>
              <a:gd name="connsiteX4" fmla="*/ 6491819 w 6491819"/>
              <a:gd name="connsiteY4" fmla="*/ 3449868 h 6909895"/>
              <a:gd name="connsiteX5" fmla="*/ 5877930 w 6491819"/>
              <a:gd name="connsiteY5" fmla="*/ 4554101 h 6909895"/>
              <a:gd name="connsiteX6" fmla="*/ 4655012 w 6491819"/>
              <a:gd name="connsiteY6" fmla="*/ 5774372 h 6909895"/>
              <a:gd name="connsiteX7" fmla="*/ 4042447 w 6491819"/>
              <a:gd name="connsiteY7" fmla="*/ 6879415 h 6909895"/>
              <a:gd name="connsiteX8" fmla="*/ 0 w 6491819"/>
              <a:gd name="connsiteY8" fmla="*/ 6909895 h 6909895"/>
              <a:gd name="connsiteX9" fmla="*/ 1290320 w 6491819"/>
              <a:gd name="connsiteY9" fmla="*/ 0 h 6909895"/>
              <a:gd name="connsiteX0" fmla="*/ 71120 w 6491819"/>
              <a:gd name="connsiteY0" fmla="*/ 0 h 6909895"/>
              <a:gd name="connsiteX1" fmla="*/ 4042447 w 6491819"/>
              <a:gd name="connsiteY1" fmla="*/ 20320 h 6909895"/>
              <a:gd name="connsiteX2" fmla="*/ 4655012 w 6491819"/>
              <a:gd name="connsiteY2" fmla="*/ 1125364 h 6909895"/>
              <a:gd name="connsiteX3" fmla="*/ 5877930 w 6491819"/>
              <a:gd name="connsiteY3" fmla="*/ 2345634 h 6909895"/>
              <a:gd name="connsiteX4" fmla="*/ 6491819 w 6491819"/>
              <a:gd name="connsiteY4" fmla="*/ 3449868 h 6909895"/>
              <a:gd name="connsiteX5" fmla="*/ 5877930 w 6491819"/>
              <a:gd name="connsiteY5" fmla="*/ 4554101 h 6909895"/>
              <a:gd name="connsiteX6" fmla="*/ 4655012 w 6491819"/>
              <a:gd name="connsiteY6" fmla="*/ 5774372 h 6909895"/>
              <a:gd name="connsiteX7" fmla="*/ 4042447 w 6491819"/>
              <a:gd name="connsiteY7" fmla="*/ 6879415 h 6909895"/>
              <a:gd name="connsiteX8" fmla="*/ 0 w 6491819"/>
              <a:gd name="connsiteY8" fmla="*/ 6909895 h 6909895"/>
              <a:gd name="connsiteX9" fmla="*/ 71120 w 6491819"/>
              <a:gd name="connsiteY9" fmla="*/ 0 h 6909895"/>
              <a:gd name="connsiteX0" fmla="*/ 0 w 6420699"/>
              <a:gd name="connsiteY0" fmla="*/ 0 h 6940375"/>
              <a:gd name="connsiteX1" fmla="*/ 3971327 w 6420699"/>
              <a:gd name="connsiteY1" fmla="*/ 20320 h 6940375"/>
              <a:gd name="connsiteX2" fmla="*/ 4583892 w 6420699"/>
              <a:gd name="connsiteY2" fmla="*/ 1125364 h 6940375"/>
              <a:gd name="connsiteX3" fmla="*/ 5806810 w 6420699"/>
              <a:gd name="connsiteY3" fmla="*/ 2345634 h 6940375"/>
              <a:gd name="connsiteX4" fmla="*/ 6420699 w 6420699"/>
              <a:gd name="connsiteY4" fmla="*/ 3449868 h 6940375"/>
              <a:gd name="connsiteX5" fmla="*/ 5806810 w 6420699"/>
              <a:gd name="connsiteY5" fmla="*/ 4554101 h 6940375"/>
              <a:gd name="connsiteX6" fmla="*/ 4583892 w 6420699"/>
              <a:gd name="connsiteY6" fmla="*/ 5774372 h 6940375"/>
              <a:gd name="connsiteX7" fmla="*/ 3971327 w 6420699"/>
              <a:gd name="connsiteY7" fmla="*/ 6879415 h 6940375"/>
              <a:gd name="connsiteX8" fmla="*/ 243840 w 6420699"/>
              <a:gd name="connsiteY8" fmla="*/ 6940375 h 6940375"/>
              <a:gd name="connsiteX9" fmla="*/ 0 w 6420699"/>
              <a:gd name="connsiteY9" fmla="*/ 0 h 6940375"/>
              <a:gd name="connsiteX0" fmla="*/ 0 w 6420699"/>
              <a:gd name="connsiteY0" fmla="*/ 0 h 6879415"/>
              <a:gd name="connsiteX1" fmla="*/ 3971327 w 6420699"/>
              <a:gd name="connsiteY1" fmla="*/ 20320 h 6879415"/>
              <a:gd name="connsiteX2" fmla="*/ 4583892 w 6420699"/>
              <a:gd name="connsiteY2" fmla="*/ 1125364 h 6879415"/>
              <a:gd name="connsiteX3" fmla="*/ 5806810 w 6420699"/>
              <a:gd name="connsiteY3" fmla="*/ 2345634 h 6879415"/>
              <a:gd name="connsiteX4" fmla="*/ 6420699 w 6420699"/>
              <a:gd name="connsiteY4" fmla="*/ 3449868 h 6879415"/>
              <a:gd name="connsiteX5" fmla="*/ 5806810 w 6420699"/>
              <a:gd name="connsiteY5" fmla="*/ 4554101 h 6879415"/>
              <a:gd name="connsiteX6" fmla="*/ 4583892 w 6420699"/>
              <a:gd name="connsiteY6" fmla="*/ 5774372 h 6879415"/>
              <a:gd name="connsiteX7" fmla="*/ 3971327 w 6420699"/>
              <a:gd name="connsiteY7" fmla="*/ 6879415 h 6879415"/>
              <a:gd name="connsiteX8" fmla="*/ 10160 w 6420699"/>
              <a:gd name="connsiteY8" fmla="*/ 6869255 h 6879415"/>
              <a:gd name="connsiteX9" fmla="*/ 0 w 6420699"/>
              <a:gd name="connsiteY9" fmla="*/ 0 h 6879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20699" h="6879415">
                <a:moveTo>
                  <a:pt x="0" y="0"/>
                </a:moveTo>
                <a:lnTo>
                  <a:pt x="3971327" y="20320"/>
                </a:lnTo>
                <a:cubicBezTo>
                  <a:pt x="3971327" y="363275"/>
                  <a:pt x="4167646" y="709213"/>
                  <a:pt x="4583892" y="1125364"/>
                </a:cubicBezTo>
                <a:lnTo>
                  <a:pt x="5806810" y="2345634"/>
                </a:lnTo>
                <a:cubicBezTo>
                  <a:pt x="6223055" y="2761785"/>
                  <a:pt x="6420699" y="3106913"/>
                  <a:pt x="6420699" y="3449868"/>
                </a:cubicBezTo>
                <a:cubicBezTo>
                  <a:pt x="6420699" y="3792822"/>
                  <a:pt x="6223055" y="4137951"/>
                  <a:pt x="5806810" y="4554101"/>
                </a:cubicBezTo>
                <a:lnTo>
                  <a:pt x="4583892" y="5774372"/>
                </a:lnTo>
                <a:cubicBezTo>
                  <a:pt x="4167646" y="6190522"/>
                  <a:pt x="3971327" y="6536461"/>
                  <a:pt x="3971327" y="6879415"/>
                </a:cubicBezTo>
                <a:lnTo>
                  <a:pt x="10160" y="6869255"/>
                </a:lnTo>
                <a:cubicBezTo>
                  <a:pt x="6773" y="4579503"/>
                  <a:pt x="3387" y="2289752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68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1EB0488-D26B-284A-842D-D5EA3FC7E3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8923" y="3812211"/>
            <a:ext cx="4672263" cy="544638"/>
          </a:xfrm>
        </p:spPr>
        <p:txBody>
          <a:bodyPr>
            <a:normAutofit/>
          </a:bodyPr>
          <a:lstStyle>
            <a:lvl1pPr marL="0" indent="0" algn="l">
              <a:lnSpc>
                <a:spcPct val="90000"/>
              </a:lnSpc>
              <a:buNone/>
              <a:defRPr sz="2000" baseline="0">
                <a:solidFill>
                  <a:srgbClr val="008BA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subtitle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5C2E04D-E4C1-C742-8CD4-CE3D06A674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0389" y="1825873"/>
            <a:ext cx="4672263" cy="1974265"/>
          </a:xfrm>
        </p:spPr>
        <p:txBody>
          <a:bodyPr anchor="b" anchorCtr="0">
            <a:normAutofit/>
          </a:bodyPr>
          <a:lstStyle>
            <a:lvl1pPr algn="l">
              <a:defRPr sz="4200" b="1" baseline="0">
                <a:solidFill>
                  <a:srgbClr val="4A54A4"/>
                </a:solidFill>
              </a:defRPr>
            </a:lvl1pPr>
          </a:lstStyle>
          <a:p>
            <a:r>
              <a:rPr lang="en-GB"/>
              <a:t>Title page</a:t>
            </a:r>
            <a:endParaRPr lang="en-GB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9026381-4735-764B-9B03-9666822937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2925" y="1134568"/>
            <a:ext cx="2972415" cy="906224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B2141B3-A921-494B-AA99-D533D126D1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5102" y="4368923"/>
            <a:ext cx="4672262" cy="104015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1400"/>
            </a:lvl1pPr>
            <a:lvl3pPr marL="914400" indent="0" algn="l">
              <a:buNone/>
              <a:defRPr/>
            </a:lvl3pPr>
          </a:lstStyle>
          <a:p>
            <a:pPr lvl="0"/>
            <a:r>
              <a:rPr lang="en-GB"/>
              <a:t>Click to 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12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E2B25E7F-0E30-714C-A41C-149FA97906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5C2E04D-E4C1-C742-8CD4-CE3D06A674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45131" y="2854073"/>
            <a:ext cx="4483942" cy="947977"/>
          </a:xfrm>
        </p:spPr>
        <p:txBody>
          <a:bodyPr anchor="b">
            <a:normAutofit/>
          </a:bodyPr>
          <a:lstStyle>
            <a:lvl1pPr algn="l">
              <a:defRPr sz="3800" b="1" i="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Contact</a:t>
            </a:r>
            <a:endParaRPr lang="en-GB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91DBE52A-66F7-C74C-A11E-971FB57F60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82058" y="4375229"/>
            <a:ext cx="4139685" cy="253516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12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200" baseline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200" baseline="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200" baseline="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+31</a:t>
            </a:r>
            <a:endParaRPr lang="en-GB" dirty="0"/>
          </a:p>
        </p:txBody>
      </p:sp>
      <p:sp>
        <p:nvSpPr>
          <p:cNvPr id="12" name="Tijdelijke aanduiding voor tekst 5">
            <a:extLst>
              <a:ext uri="{FF2B5EF4-FFF2-40B4-BE49-F238E27FC236}">
                <a16:creationId xmlns:a16="http://schemas.microsoft.com/office/drawing/2014/main" id="{5470D075-0AD2-C447-BBC4-E28E135E01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82058" y="3973634"/>
            <a:ext cx="4139685" cy="253516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12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200" baseline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200" baseline="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200" baseline="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</a:t>
            </a:r>
            <a:endParaRPr lang="en-GB" dirty="0"/>
          </a:p>
        </p:txBody>
      </p:sp>
      <p:sp>
        <p:nvSpPr>
          <p:cNvPr id="14" name="Tijdelijke aanduiding voor tekst 5">
            <a:extLst>
              <a:ext uri="{FF2B5EF4-FFF2-40B4-BE49-F238E27FC236}">
                <a16:creationId xmlns:a16="http://schemas.microsoft.com/office/drawing/2014/main" id="{DD2BEF4F-64E8-664E-903F-B271BAD498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82058" y="4776824"/>
            <a:ext cx="4139685" cy="253516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12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200" baseline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200" baseline="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200" baseline="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@tauw.com</a:t>
            </a:r>
            <a:endParaRPr lang="en-GB" dirty="0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BCAA8B9C-D755-1E46-965C-34DAAAA172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2925" y="1134568"/>
            <a:ext cx="2972415" cy="906224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A361E71C-1E3D-F14C-8AFB-EB3F9972993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8975" y="3045367"/>
            <a:ext cx="4968315" cy="751870"/>
          </a:xfrm>
          <a:prstGeom prst="rect">
            <a:avLst/>
          </a:prstGeom>
        </p:spPr>
      </p:pic>
      <p:sp>
        <p:nvSpPr>
          <p:cNvPr id="15" name="Tijdelijke aanduiding voor tekst 5">
            <a:extLst>
              <a:ext uri="{FF2B5EF4-FFF2-40B4-BE49-F238E27FC236}">
                <a16:creationId xmlns:a16="http://schemas.microsoft.com/office/drawing/2014/main" id="{8D266225-8ADE-5741-8B30-6BE06EEF05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82058" y="5167656"/>
            <a:ext cx="4139685" cy="253516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12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200" baseline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200" baseline="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200" baseline="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www.tauw.com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DD6C9CC-66CD-4E07-8BFF-FF5EBBF2B9F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38800" y="3959974"/>
            <a:ext cx="291600" cy="291600"/>
          </a:xfrm>
        </p:spPr>
        <p:txBody>
          <a:bodyPr lIns="0" rIns="0">
            <a:normAutofit/>
          </a:bodyPr>
          <a:lstStyle>
            <a:lvl1pPr algn="ctr">
              <a:defRPr sz="600"/>
            </a:lvl1pPr>
          </a:lstStyle>
          <a:p>
            <a:r>
              <a:rPr lang="en-GB"/>
              <a:t>icon</a:t>
            </a:r>
            <a:endParaRPr lang="en-GB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4EAEC950-60D1-450E-B4F5-E05C404B20C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138800" y="4356187"/>
            <a:ext cx="291600" cy="291600"/>
          </a:xfrm>
        </p:spPr>
        <p:txBody>
          <a:bodyPr lIns="0" rIns="0">
            <a:normAutofit/>
          </a:bodyPr>
          <a:lstStyle>
            <a:lvl1pPr algn="ctr">
              <a:defRPr sz="600"/>
            </a:lvl1pPr>
          </a:lstStyle>
          <a:p>
            <a:r>
              <a:rPr lang="en-GB"/>
              <a:t>icon</a:t>
            </a:r>
            <a:endParaRPr lang="en-GB" dirty="0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C9F9F18A-CE7A-4847-94E2-F739B181436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138800" y="4752734"/>
            <a:ext cx="291600" cy="291600"/>
          </a:xfrm>
        </p:spPr>
        <p:txBody>
          <a:bodyPr lIns="0" rIns="0">
            <a:normAutofit/>
          </a:bodyPr>
          <a:lstStyle>
            <a:lvl1pPr algn="ctr">
              <a:defRPr sz="600"/>
            </a:lvl1pPr>
          </a:lstStyle>
          <a:p>
            <a:r>
              <a:rPr lang="en-GB"/>
              <a:t>icon</a:t>
            </a:r>
            <a:endParaRPr lang="en-GB" dirty="0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553CF7B0-0F19-47FD-92E7-E2DEC2E3DDD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138800" y="5148614"/>
            <a:ext cx="291600" cy="291600"/>
          </a:xfrm>
        </p:spPr>
        <p:txBody>
          <a:bodyPr lIns="0" rIns="0">
            <a:normAutofit/>
          </a:bodyPr>
          <a:lstStyle>
            <a:lvl1pPr algn="ctr">
              <a:defRPr sz="600"/>
            </a:lvl1pPr>
          </a:lstStyle>
          <a:p>
            <a:r>
              <a:rPr lang="en-GB"/>
              <a:t>icon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2731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75BB9B4C-5A74-D849-B649-E20E12724B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Graphic 9">
            <a:extLst>
              <a:ext uri="{FF2B5EF4-FFF2-40B4-BE49-F238E27FC236}">
                <a16:creationId xmlns:a16="http://schemas.microsoft.com/office/drawing/2014/main" id="{4C57B7FC-7E72-D540-ABEE-F07FF87B2414}"/>
              </a:ext>
            </a:extLst>
          </p:cNvPr>
          <p:cNvSpPr/>
          <p:nvPr/>
        </p:nvSpPr>
        <p:spPr>
          <a:xfrm>
            <a:off x="0" y="-21415"/>
            <a:ext cx="6420699" cy="6879415"/>
          </a:xfrm>
          <a:custGeom>
            <a:avLst/>
            <a:gdLst>
              <a:gd name="connsiteX0" fmla="*/ 0 w 9367099"/>
              <a:gd name="connsiteY0" fmla="*/ 0 h 6859095"/>
              <a:gd name="connsiteX1" fmla="*/ 6917727 w 9367099"/>
              <a:gd name="connsiteY1" fmla="*/ 0 h 6859095"/>
              <a:gd name="connsiteX2" fmla="*/ 7530292 w 9367099"/>
              <a:gd name="connsiteY2" fmla="*/ 1105044 h 6859095"/>
              <a:gd name="connsiteX3" fmla="*/ 8753210 w 9367099"/>
              <a:gd name="connsiteY3" fmla="*/ 2325314 h 6859095"/>
              <a:gd name="connsiteX4" fmla="*/ 9367099 w 9367099"/>
              <a:gd name="connsiteY4" fmla="*/ 3429548 h 6859095"/>
              <a:gd name="connsiteX5" fmla="*/ 8753210 w 9367099"/>
              <a:gd name="connsiteY5" fmla="*/ 4533781 h 6859095"/>
              <a:gd name="connsiteX6" fmla="*/ 7530292 w 9367099"/>
              <a:gd name="connsiteY6" fmla="*/ 5754052 h 6859095"/>
              <a:gd name="connsiteX7" fmla="*/ 6917727 w 9367099"/>
              <a:gd name="connsiteY7" fmla="*/ 6859095 h 6859095"/>
              <a:gd name="connsiteX8" fmla="*/ 0 w 9367099"/>
              <a:gd name="connsiteY8" fmla="*/ 6859095 h 6859095"/>
              <a:gd name="connsiteX9" fmla="*/ 0 w 9367099"/>
              <a:gd name="connsiteY9" fmla="*/ 0 h 6859095"/>
              <a:gd name="connsiteX0" fmla="*/ 2550160 w 9367099"/>
              <a:gd name="connsiteY0" fmla="*/ 0 h 6879415"/>
              <a:gd name="connsiteX1" fmla="*/ 6917727 w 9367099"/>
              <a:gd name="connsiteY1" fmla="*/ 20320 h 6879415"/>
              <a:gd name="connsiteX2" fmla="*/ 7530292 w 9367099"/>
              <a:gd name="connsiteY2" fmla="*/ 1125364 h 6879415"/>
              <a:gd name="connsiteX3" fmla="*/ 8753210 w 9367099"/>
              <a:gd name="connsiteY3" fmla="*/ 2345634 h 6879415"/>
              <a:gd name="connsiteX4" fmla="*/ 9367099 w 9367099"/>
              <a:gd name="connsiteY4" fmla="*/ 3449868 h 6879415"/>
              <a:gd name="connsiteX5" fmla="*/ 8753210 w 9367099"/>
              <a:gd name="connsiteY5" fmla="*/ 4554101 h 6879415"/>
              <a:gd name="connsiteX6" fmla="*/ 7530292 w 9367099"/>
              <a:gd name="connsiteY6" fmla="*/ 5774372 h 6879415"/>
              <a:gd name="connsiteX7" fmla="*/ 6917727 w 9367099"/>
              <a:gd name="connsiteY7" fmla="*/ 6879415 h 6879415"/>
              <a:gd name="connsiteX8" fmla="*/ 0 w 9367099"/>
              <a:gd name="connsiteY8" fmla="*/ 6879415 h 6879415"/>
              <a:gd name="connsiteX9" fmla="*/ 2550160 w 9367099"/>
              <a:gd name="connsiteY9" fmla="*/ 0 h 6879415"/>
              <a:gd name="connsiteX0" fmla="*/ 0 w 6816939"/>
              <a:gd name="connsiteY0" fmla="*/ 0 h 6909895"/>
              <a:gd name="connsiteX1" fmla="*/ 4367567 w 6816939"/>
              <a:gd name="connsiteY1" fmla="*/ 20320 h 6909895"/>
              <a:gd name="connsiteX2" fmla="*/ 4980132 w 6816939"/>
              <a:gd name="connsiteY2" fmla="*/ 1125364 h 6909895"/>
              <a:gd name="connsiteX3" fmla="*/ 6203050 w 6816939"/>
              <a:gd name="connsiteY3" fmla="*/ 2345634 h 6909895"/>
              <a:gd name="connsiteX4" fmla="*/ 6816939 w 6816939"/>
              <a:gd name="connsiteY4" fmla="*/ 3449868 h 6909895"/>
              <a:gd name="connsiteX5" fmla="*/ 6203050 w 6816939"/>
              <a:gd name="connsiteY5" fmla="*/ 4554101 h 6909895"/>
              <a:gd name="connsiteX6" fmla="*/ 4980132 w 6816939"/>
              <a:gd name="connsiteY6" fmla="*/ 5774372 h 6909895"/>
              <a:gd name="connsiteX7" fmla="*/ 4367567 w 6816939"/>
              <a:gd name="connsiteY7" fmla="*/ 6879415 h 6909895"/>
              <a:gd name="connsiteX8" fmla="*/ 325120 w 6816939"/>
              <a:gd name="connsiteY8" fmla="*/ 6909895 h 6909895"/>
              <a:gd name="connsiteX9" fmla="*/ 0 w 6816939"/>
              <a:gd name="connsiteY9" fmla="*/ 0 h 6909895"/>
              <a:gd name="connsiteX0" fmla="*/ 1290320 w 6491819"/>
              <a:gd name="connsiteY0" fmla="*/ 0 h 6909895"/>
              <a:gd name="connsiteX1" fmla="*/ 4042447 w 6491819"/>
              <a:gd name="connsiteY1" fmla="*/ 20320 h 6909895"/>
              <a:gd name="connsiteX2" fmla="*/ 4655012 w 6491819"/>
              <a:gd name="connsiteY2" fmla="*/ 1125364 h 6909895"/>
              <a:gd name="connsiteX3" fmla="*/ 5877930 w 6491819"/>
              <a:gd name="connsiteY3" fmla="*/ 2345634 h 6909895"/>
              <a:gd name="connsiteX4" fmla="*/ 6491819 w 6491819"/>
              <a:gd name="connsiteY4" fmla="*/ 3449868 h 6909895"/>
              <a:gd name="connsiteX5" fmla="*/ 5877930 w 6491819"/>
              <a:gd name="connsiteY5" fmla="*/ 4554101 h 6909895"/>
              <a:gd name="connsiteX6" fmla="*/ 4655012 w 6491819"/>
              <a:gd name="connsiteY6" fmla="*/ 5774372 h 6909895"/>
              <a:gd name="connsiteX7" fmla="*/ 4042447 w 6491819"/>
              <a:gd name="connsiteY7" fmla="*/ 6879415 h 6909895"/>
              <a:gd name="connsiteX8" fmla="*/ 0 w 6491819"/>
              <a:gd name="connsiteY8" fmla="*/ 6909895 h 6909895"/>
              <a:gd name="connsiteX9" fmla="*/ 1290320 w 6491819"/>
              <a:gd name="connsiteY9" fmla="*/ 0 h 6909895"/>
              <a:gd name="connsiteX0" fmla="*/ 71120 w 6491819"/>
              <a:gd name="connsiteY0" fmla="*/ 0 h 6909895"/>
              <a:gd name="connsiteX1" fmla="*/ 4042447 w 6491819"/>
              <a:gd name="connsiteY1" fmla="*/ 20320 h 6909895"/>
              <a:gd name="connsiteX2" fmla="*/ 4655012 w 6491819"/>
              <a:gd name="connsiteY2" fmla="*/ 1125364 h 6909895"/>
              <a:gd name="connsiteX3" fmla="*/ 5877930 w 6491819"/>
              <a:gd name="connsiteY3" fmla="*/ 2345634 h 6909895"/>
              <a:gd name="connsiteX4" fmla="*/ 6491819 w 6491819"/>
              <a:gd name="connsiteY4" fmla="*/ 3449868 h 6909895"/>
              <a:gd name="connsiteX5" fmla="*/ 5877930 w 6491819"/>
              <a:gd name="connsiteY5" fmla="*/ 4554101 h 6909895"/>
              <a:gd name="connsiteX6" fmla="*/ 4655012 w 6491819"/>
              <a:gd name="connsiteY6" fmla="*/ 5774372 h 6909895"/>
              <a:gd name="connsiteX7" fmla="*/ 4042447 w 6491819"/>
              <a:gd name="connsiteY7" fmla="*/ 6879415 h 6909895"/>
              <a:gd name="connsiteX8" fmla="*/ 0 w 6491819"/>
              <a:gd name="connsiteY8" fmla="*/ 6909895 h 6909895"/>
              <a:gd name="connsiteX9" fmla="*/ 71120 w 6491819"/>
              <a:gd name="connsiteY9" fmla="*/ 0 h 6909895"/>
              <a:gd name="connsiteX0" fmla="*/ 0 w 6420699"/>
              <a:gd name="connsiteY0" fmla="*/ 0 h 6940375"/>
              <a:gd name="connsiteX1" fmla="*/ 3971327 w 6420699"/>
              <a:gd name="connsiteY1" fmla="*/ 20320 h 6940375"/>
              <a:gd name="connsiteX2" fmla="*/ 4583892 w 6420699"/>
              <a:gd name="connsiteY2" fmla="*/ 1125364 h 6940375"/>
              <a:gd name="connsiteX3" fmla="*/ 5806810 w 6420699"/>
              <a:gd name="connsiteY3" fmla="*/ 2345634 h 6940375"/>
              <a:gd name="connsiteX4" fmla="*/ 6420699 w 6420699"/>
              <a:gd name="connsiteY4" fmla="*/ 3449868 h 6940375"/>
              <a:gd name="connsiteX5" fmla="*/ 5806810 w 6420699"/>
              <a:gd name="connsiteY5" fmla="*/ 4554101 h 6940375"/>
              <a:gd name="connsiteX6" fmla="*/ 4583892 w 6420699"/>
              <a:gd name="connsiteY6" fmla="*/ 5774372 h 6940375"/>
              <a:gd name="connsiteX7" fmla="*/ 3971327 w 6420699"/>
              <a:gd name="connsiteY7" fmla="*/ 6879415 h 6940375"/>
              <a:gd name="connsiteX8" fmla="*/ 243840 w 6420699"/>
              <a:gd name="connsiteY8" fmla="*/ 6940375 h 6940375"/>
              <a:gd name="connsiteX9" fmla="*/ 0 w 6420699"/>
              <a:gd name="connsiteY9" fmla="*/ 0 h 6940375"/>
              <a:gd name="connsiteX0" fmla="*/ 0 w 6420699"/>
              <a:gd name="connsiteY0" fmla="*/ 0 h 6879415"/>
              <a:gd name="connsiteX1" fmla="*/ 3971327 w 6420699"/>
              <a:gd name="connsiteY1" fmla="*/ 20320 h 6879415"/>
              <a:gd name="connsiteX2" fmla="*/ 4583892 w 6420699"/>
              <a:gd name="connsiteY2" fmla="*/ 1125364 h 6879415"/>
              <a:gd name="connsiteX3" fmla="*/ 5806810 w 6420699"/>
              <a:gd name="connsiteY3" fmla="*/ 2345634 h 6879415"/>
              <a:gd name="connsiteX4" fmla="*/ 6420699 w 6420699"/>
              <a:gd name="connsiteY4" fmla="*/ 3449868 h 6879415"/>
              <a:gd name="connsiteX5" fmla="*/ 5806810 w 6420699"/>
              <a:gd name="connsiteY5" fmla="*/ 4554101 h 6879415"/>
              <a:gd name="connsiteX6" fmla="*/ 4583892 w 6420699"/>
              <a:gd name="connsiteY6" fmla="*/ 5774372 h 6879415"/>
              <a:gd name="connsiteX7" fmla="*/ 3971327 w 6420699"/>
              <a:gd name="connsiteY7" fmla="*/ 6879415 h 6879415"/>
              <a:gd name="connsiteX8" fmla="*/ 10160 w 6420699"/>
              <a:gd name="connsiteY8" fmla="*/ 6869255 h 6879415"/>
              <a:gd name="connsiteX9" fmla="*/ 0 w 6420699"/>
              <a:gd name="connsiteY9" fmla="*/ 0 h 6879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20699" h="6879415">
                <a:moveTo>
                  <a:pt x="0" y="0"/>
                </a:moveTo>
                <a:lnTo>
                  <a:pt x="3971327" y="20320"/>
                </a:lnTo>
                <a:cubicBezTo>
                  <a:pt x="3971327" y="363275"/>
                  <a:pt x="4167646" y="709213"/>
                  <a:pt x="4583892" y="1125364"/>
                </a:cubicBezTo>
                <a:lnTo>
                  <a:pt x="5806810" y="2345634"/>
                </a:lnTo>
                <a:cubicBezTo>
                  <a:pt x="6223055" y="2761785"/>
                  <a:pt x="6420699" y="3106913"/>
                  <a:pt x="6420699" y="3449868"/>
                </a:cubicBezTo>
                <a:cubicBezTo>
                  <a:pt x="6420699" y="3792822"/>
                  <a:pt x="6223055" y="4137951"/>
                  <a:pt x="5806810" y="4554101"/>
                </a:cubicBezTo>
                <a:lnTo>
                  <a:pt x="4583892" y="5774372"/>
                </a:lnTo>
                <a:cubicBezTo>
                  <a:pt x="4167646" y="6190522"/>
                  <a:pt x="3971327" y="6536461"/>
                  <a:pt x="3971327" y="6879415"/>
                </a:cubicBezTo>
                <a:lnTo>
                  <a:pt x="10160" y="6869255"/>
                </a:lnTo>
                <a:cubicBezTo>
                  <a:pt x="6773" y="4579503"/>
                  <a:pt x="3387" y="2289752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68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B2141B3-A921-494B-AA99-D533D126D1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5102" y="4368923"/>
            <a:ext cx="4672262" cy="104015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1400"/>
            </a:lvl1pPr>
            <a:lvl3pPr marL="914400" indent="0" algn="l">
              <a:buNone/>
              <a:defRPr/>
            </a:lvl3pPr>
          </a:lstStyle>
          <a:p>
            <a:pPr lvl="0"/>
            <a:r>
              <a:rPr lang="en-GB"/>
              <a:t>Click to add subtitle</a:t>
            </a:r>
            <a:endParaRPr lang="en-GB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1EB0488-D26B-284A-842D-D5EA3FC7E3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8923" y="3812211"/>
            <a:ext cx="4672263" cy="544638"/>
          </a:xfrm>
        </p:spPr>
        <p:txBody>
          <a:bodyPr>
            <a:normAutofit/>
          </a:bodyPr>
          <a:lstStyle>
            <a:lvl1pPr marL="0" indent="0" algn="l">
              <a:lnSpc>
                <a:spcPct val="90000"/>
              </a:lnSpc>
              <a:buNone/>
              <a:defRPr sz="2000" baseline="0">
                <a:solidFill>
                  <a:srgbClr val="008BA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subtitle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5C2E04D-E4C1-C742-8CD4-CE3D06A674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0389" y="1825873"/>
            <a:ext cx="4672263" cy="1974265"/>
          </a:xfrm>
        </p:spPr>
        <p:txBody>
          <a:bodyPr anchor="b" anchorCtr="0">
            <a:normAutofit/>
          </a:bodyPr>
          <a:lstStyle>
            <a:lvl1pPr algn="l">
              <a:defRPr sz="4200" b="1" baseline="0">
                <a:solidFill>
                  <a:srgbClr val="4A54A4"/>
                </a:solidFill>
              </a:defRPr>
            </a:lvl1pPr>
          </a:lstStyle>
          <a:p>
            <a:r>
              <a:rPr lang="en-GB"/>
              <a:t>Title page</a:t>
            </a:r>
            <a:endParaRPr lang="en-GB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9026381-4735-764B-9B03-9666822937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2925" y="1134568"/>
            <a:ext cx="2972415" cy="90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40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D3B7F07-34D4-449C-A5F1-B1224D9E27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Graphic 9">
            <a:extLst>
              <a:ext uri="{FF2B5EF4-FFF2-40B4-BE49-F238E27FC236}">
                <a16:creationId xmlns:a16="http://schemas.microsoft.com/office/drawing/2014/main" id="{41417F94-1A88-4DE7-A6BE-59A619379D3B}"/>
              </a:ext>
            </a:extLst>
          </p:cNvPr>
          <p:cNvSpPr/>
          <p:nvPr userDrawn="1"/>
        </p:nvSpPr>
        <p:spPr>
          <a:xfrm>
            <a:off x="0" y="-21415"/>
            <a:ext cx="6420699" cy="6879415"/>
          </a:xfrm>
          <a:custGeom>
            <a:avLst/>
            <a:gdLst>
              <a:gd name="connsiteX0" fmla="*/ 0 w 9367099"/>
              <a:gd name="connsiteY0" fmla="*/ 0 h 6859095"/>
              <a:gd name="connsiteX1" fmla="*/ 6917727 w 9367099"/>
              <a:gd name="connsiteY1" fmla="*/ 0 h 6859095"/>
              <a:gd name="connsiteX2" fmla="*/ 7530292 w 9367099"/>
              <a:gd name="connsiteY2" fmla="*/ 1105044 h 6859095"/>
              <a:gd name="connsiteX3" fmla="*/ 8753210 w 9367099"/>
              <a:gd name="connsiteY3" fmla="*/ 2325314 h 6859095"/>
              <a:gd name="connsiteX4" fmla="*/ 9367099 w 9367099"/>
              <a:gd name="connsiteY4" fmla="*/ 3429548 h 6859095"/>
              <a:gd name="connsiteX5" fmla="*/ 8753210 w 9367099"/>
              <a:gd name="connsiteY5" fmla="*/ 4533781 h 6859095"/>
              <a:gd name="connsiteX6" fmla="*/ 7530292 w 9367099"/>
              <a:gd name="connsiteY6" fmla="*/ 5754052 h 6859095"/>
              <a:gd name="connsiteX7" fmla="*/ 6917727 w 9367099"/>
              <a:gd name="connsiteY7" fmla="*/ 6859095 h 6859095"/>
              <a:gd name="connsiteX8" fmla="*/ 0 w 9367099"/>
              <a:gd name="connsiteY8" fmla="*/ 6859095 h 6859095"/>
              <a:gd name="connsiteX9" fmla="*/ 0 w 9367099"/>
              <a:gd name="connsiteY9" fmla="*/ 0 h 6859095"/>
              <a:gd name="connsiteX0" fmla="*/ 2550160 w 9367099"/>
              <a:gd name="connsiteY0" fmla="*/ 0 h 6879415"/>
              <a:gd name="connsiteX1" fmla="*/ 6917727 w 9367099"/>
              <a:gd name="connsiteY1" fmla="*/ 20320 h 6879415"/>
              <a:gd name="connsiteX2" fmla="*/ 7530292 w 9367099"/>
              <a:gd name="connsiteY2" fmla="*/ 1125364 h 6879415"/>
              <a:gd name="connsiteX3" fmla="*/ 8753210 w 9367099"/>
              <a:gd name="connsiteY3" fmla="*/ 2345634 h 6879415"/>
              <a:gd name="connsiteX4" fmla="*/ 9367099 w 9367099"/>
              <a:gd name="connsiteY4" fmla="*/ 3449868 h 6879415"/>
              <a:gd name="connsiteX5" fmla="*/ 8753210 w 9367099"/>
              <a:gd name="connsiteY5" fmla="*/ 4554101 h 6879415"/>
              <a:gd name="connsiteX6" fmla="*/ 7530292 w 9367099"/>
              <a:gd name="connsiteY6" fmla="*/ 5774372 h 6879415"/>
              <a:gd name="connsiteX7" fmla="*/ 6917727 w 9367099"/>
              <a:gd name="connsiteY7" fmla="*/ 6879415 h 6879415"/>
              <a:gd name="connsiteX8" fmla="*/ 0 w 9367099"/>
              <a:gd name="connsiteY8" fmla="*/ 6879415 h 6879415"/>
              <a:gd name="connsiteX9" fmla="*/ 2550160 w 9367099"/>
              <a:gd name="connsiteY9" fmla="*/ 0 h 6879415"/>
              <a:gd name="connsiteX0" fmla="*/ 0 w 6816939"/>
              <a:gd name="connsiteY0" fmla="*/ 0 h 6909895"/>
              <a:gd name="connsiteX1" fmla="*/ 4367567 w 6816939"/>
              <a:gd name="connsiteY1" fmla="*/ 20320 h 6909895"/>
              <a:gd name="connsiteX2" fmla="*/ 4980132 w 6816939"/>
              <a:gd name="connsiteY2" fmla="*/ 1125364 h 6909895"/>
              <a:gd name="connsiteX3" fmla="*/ 6203050 w 6816939"/>
              <a:gd name="connsiteY3" fmla="*/ 2345634 h 6909895"/>
              <a:gd name="connsiteX4" fmla="*/ 6816939 w 6816939"/>
              <a:gd name="connsiteY4" fmla="*/ 3449868 h 6909895"/>
              <a:gd name="connsiteX5" fmla="*/ 6203050 w 6816939"/>
              <a:gd name="connsiteY5" fmla="*/ 4554101 h 6909895"/>
              <a:gd name="connsiteX6" fmla="*/ 4980132 w 6816939"/>
              <a:gd name="connsiteY6" fmla="*/ 5774372 h 6909895"/>
              <a:gd name="connsiteX7" fmla="*/ 4367567 w 6816939"/>
              <a:gd name="connsiteY7" fmla="*/ 6879415 h 6909895"/>
              <a:gd name="connsiteX8" fmla="*/ 325120 w 6816939"/>
              <a:gd name="connsiteY8" fmla="*/ 6909895 h 6909895"/>
              <a:gd name="connsiteX9" fmla="*/ 0 w 6816939"/>
              <a:gd name="connsiteY9" fmla="*/ 0 h 6909895"/>
              <a:gd name="connsiteX0" fmla="*/ 1290320 w 6491819"/>
              <a:gd name="connsiteY0" fmla="*/ 0 h 6909895"/>
              <a:gd name="connsiteX1" fmla="*/ 4042447 w 6491819"/>
              <a:gd name="connsiteY1" fmla="*/ 20320 h 6909895"/>
              <a:gd name="connsiteX2" fmla="*/ 4655012 w 6491819"/>
              <a:gd name="connsiteY2" fmla="*/ 1125364 h 6909895"/>
              <a:gd name="connsiteX3" fmla="*/ 5877930 w 6491819"/>
              <a:gd name="connsiteY3" fmla="*/ 2345634 h 6909895"/>
              <a:gd name="connsiteX4" fmla="*/ 6491819 w 6491819"/>
              <a:gd name="connsiteY4" fmla="*/ 3449868 h 6909895"/>
              <a:gd name="connsiteX5" fmla="*/ 5877930 w 6491819"/>
              <a:gd name="connsiteY5" fmla="*/ 4554101 h 6909895"/>
              <a:gd name="connsiteX6" fmla="*/ 4655012 w 6491819"/>
              <a:gd name="connsiteY6" fmla="*/ 5774372 h 6909895"/>
              <a:gd name="connsiteX7" fmla="*/ 4042447 w 6491819"/>
              <a:gd name="connsiteY7" fmla="*/ 6879415 h 6909895"/>
              <a:gd name="connsiteX8" fmla="*/ 0 w 6491819"/>
              <a:gd name="connsiteY8" fmla="*/ 6909895 h 6909895"/>
              <a:gd name="connsiteX9" fmla="*/ 1290320 w 6491819"/>
              <a:gd name="connsiteY9" fmla="*/ 0 h 6909895"/>
              <a:gd name="connsiteX0" fmla="*/ 71120 w 6491819"/>
              <a:gd name="connsiteY0" fmla="*/ 0 h 6909895"/>
              <a:gd name="connsiteX1" fmla="*/ 4042447 w 6491819"/>
              <a:gd name="connsiteY1" fmla="*/ 20320 h 6909895"/>
              <a:gd name="connsiteX2" fmla="*/ 4655012 w 6491819"/>
              <a:gd name="connsiteY2" fmla="*/ 1125364 h 6909895"/>
              <a:gd name="connsiteX3" fmla="*/ 5877930 w 6491819"/>
              <a:gd name="connsiteY3" fmla="*/ 2345634 h 6909895"/>
              <a:gd name="connsiteX4" fmla="*/ 6491819 w 6491819"/>
              <a:gd name="connsiteY4" fmla="*/ 3449868 h 6909895"/>
              <a:gd name="connsiteX5" fmla="*/ 5877930 w 6491819"/>
              <a:gd name="connsiteY5" fmla="*/ 4554101 h 6909895"/>
              <a:gd name="connsiteX6" fmla="*/ 4655012 w 6491819"/>
              <a:gd name="connsiteY6" fmla="*/ 5774372 h 6909895"/>
              <a:gd name="connsiteX7" fmla="*/ 4042447 w 6491819"/>
              <a:gd name="connsiteY7" fmla="*/ 6879415 h 6909895"/>
              <a:gd name="connsiteX8" fmla="*/ 0 w 6491819"/>
              <a:gd name="connsiteY8" fmla="*/ 6909895 h 6909895"/>
              <a:gd name="connsiteX9" fmla="*/ 71120 w 6491819"/>
              <a:gd name="connsiteY9" fmla="*/ 0 h 6909895"/>
              <a:gd name="connsiteX0" fmla="*/ 0 w 6420699"/>
              <a:gd name="connsiteY0" fmla="*/ 0 h 6940375"/>
              <a:gd name="connsiteX1" fmla="*/ 3971327 w 6420699"/>
              <a:gd name="connsiteY1" fmla="*/ 20320 h 6940375"/>
              <a:gd name="connsiteX2" fmla="*/ 4583892 w 6420699"/>
              <a:gd name="connsiteY2" fmla="*/ 1125364 h 6940375"/>
              <a:gd name="connsiteX3" fmla="*/ 5806810 w 6420699"/>
              <a:gd name="connsiteY3" fmla="*/ 2345634 h 6940375"/>
              <a:gd name="connsiteX4" fmla="*/ 6420699 w 6420699"/>
              <a:gd name="connsiteY4" fmla="*/ 3449868 h 6940375"/>
              <a:gd name="connsiteX5" fmla="*/ 5806810 w 6420699"/>
              <a:gd name="connsiteY5" fmla="*/ 4554101 h 6940375"/>
              <a:gd name="connsiteX6" fmla="*/ 4583892 w 6420699"/>
              <a:gd name="connsiteY6" fmla="*/ 5774372 h 6940375"/>
              <a:gd name="connsiteX7" fmla="*/ 3971327 w 6420699"/>
              <a:gd name="connsiteY7" fmla="*/ 6879415 h 6940375"/>
              <a:gd name="connsiteX8" fmla="*/ 243840 w 6420699"/>
              <a:gd name="connsiteY8" fmla="*/ 6940375 h 6940375"/>
              <a:gd name="connsiteX9" fmla="*/ 0 w 6420699"/>
              <a:gd name="connsiteY9" fmla="*/ 0 h 6940375"/>
              <a:gd name="connsiteX0" fmla="*/ 0 w 6420699"/>
              <a:gd name="connsiteY0" fmla="*/ 0 h 6879415"/>
              <a:gd name="connsiteX1" fmla="*/ 3971327 w 6420699"/>
              <a:gd name="connsiteY1" fmla="*/ 20320 h 6879415"/>
              <a:gd name="connsiteX2" fmla="*/ 4583892 w 6420699"/>
              <a:gd name="connsiteY2" fmla="*/ 1125364 h 6879415"/>
              <a:gd name="connsiteX3" fmla="*/ 5806810 w 6420699"/>
              <a:gd name="connsiteY3" fmla="*/ 2345634 h 6879415"/>
              <a:gd name="connsiteX4" fmla="*/ 6420699 w 6420699"/>
              <a:gd name="connsiteY4" fmla="*/ 3449868 h 6879415"/>
              <a:gd name="connsiteX5" fmla="*/ 5806810 w 6420699"/>
              <a:gd name="connsiteY5" fmla="*/ 4554101 h 6879415"/>
              <a:gd name="connsiteX6" fmla="*/ 4583892 w 6420699"/>
              <a:gd name="connsiteY6" fmla="*/ 5774372 h 6879415"/>
              <a:gd name="connsiteX7" fmla="*/ 3971327 w 6420699"/>
              <a:gd name="connsiteY7" fmla="*/ 6879415 h 6879415"/>
              <a:gd name="connsiteX8" fmla="*/ 10160 w 6420699"/>
              <a:gd name="connsiteY8" fmla="*/ 6869255 h 6879415"/>
              <a:gd name="connsiteX9" fmla="*/ 0 w 6420699"/>
              <a:gd name="connsiteY9" fmla="*/ 0 h 6879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20699" h="6879415">
                <a:moveTo>
                  <a:pt x="0" y="0"/>
                </a:moveTo>
                <a:lnTo>
                  <a:pt x="3971327" y="20320"/>
                </a:lnTo>
                <a:cubicBezTo>
                  <a:pt x="3971327" y="363275"/>
                  <a:pt x="4167646" y="709213"/>
                  <a:pt x="4583892" y="1125364"/>
                </a:cubicBezTo>
                <a:lnTo>
                  <a:pt x="5806810" y="2345634"/>
                </a:lnTo>
                <a:cubicBezTo>
                  <a:pt x="6223055" y="2761785"/>
                  <a:pt x="6420699" y="3106913"/>
                  <a:pt x="6420699" y="3449868"/>
                </a:cubicBezTo>
                <a:cubicBezTo>
                  <a:pt x="6420699" y="3792822"/>
                  <a:pt x="6223055" y="4137951"/>
                  <a:pt x="5806810" y="4554101"/>
                </a:cubicBezTo>
                <a:lnTo>
                  <a:pt x="4583892" y="5774372"/>
                </a:lnTo>
                <a:cubicBezTo>
                  <a:pt x="4167646" y="6190522"/>
                  <a:pt x="3971327" y="6536461"/>
                  <a:pt x="3971327" y="6879415"/>
                </a:cubicBezTo>
                <a:lnTo>
                  <a:pt x="10160" y="6869255"/>
                </a:lnTo>
                <a:cubicBezTo>
                  <a:pt x="6773" y="4579503"/>
                  <a:pt x="3387" y="2289752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68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1EB0488-D26B-284A-842D-D5EA3FC7E3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8923" y="3812211"/>
            <a:ext cx="4672263" cy="544638"/>
          </a:xfrm>
        </p:spPr>
        <p:txBody>
          <a:bodyPr>
            <a:normAutofit/>
          </a:bodyPr>
          <a:lstStyle>
            <a:lvl1pPr marL="0" indent="0" algn="l">
              <a:lnSpc>
                <a:spcPct val="90000"/>
              </a:lnSpc>
              <a:buNone/>
              <a:defRPr sz="2000" baseline="0">
                <a:solidFill>
                  <a:srgbClr val="008BA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subtitle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5C2E04D-E4C1-C742-8CD4-CE3D06A674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0389" y="1825873"/>
            <a:ext cx="4672263" cy="1974265"/>
          </a:xfrm>
        </p:spPr>
        <p:txBody>
          <a:bodyPr anchor="b" anchorCtr="0">
            <a:normAutofit/>
          </a:bodyPr>
          <a:lstStyle>
            <a:lvl1pPr algn="l">
              <a:defRPr sz="4200" b="1" baseline="0">
                <a:solidFill>
                  <a:srgbClr val="4A54A4"/>
                </a:solidFill>
              </a:defRPr>
            </a:lvl1pPr>
          </a:lstStyle>
          <a:p>
            <a:r>
              <a:rPr lang="en-GB"/>
              <a:t>Title page</a:t>
            </a:r>
            <a:endParaRPr lang="en-GB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9026381-4735-764B-9B03-9666822937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2925" y="1134568"/>
            <a:ext cx="2972415" cy="906224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B2141B3-A921-494B-AA99-D533D126D1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5102" y="4368923"/>
            <a:ext cx="4672262" cy="104015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1400"/>
            </a:lvl1pPr>
            <a:lvl3pPr marL="914400" indent="0" algn="l">
              <a:buNone/>
              <a:defRPr/>
            </a:lvl3pPr>
          </a:lstStyle>
          <a:p>
            <a:pPr lvl="0"/>
            <a:r>
              <a:rPr lang="en-GB"/>
              <a:t>Click to 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8065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4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CA721195-2821-E643-9603-0BE8E687B6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Graphic 9">
            <a:extLst>
              <a:ext uri="{FF2B5EF4-FFF2-40B4-BE49-F238E27FC236}">
                <a16:creationId xmlns:a16="http://schemas.microsoft.com/office/drawing/2014/main" id="{D72493FD-547E-4A83-9E71-B3FF3B988A95}"/>
              </a:ext>
            </a:extLst>
          </p:cNvPr>
          <p:cNvSpPr/>
          <p:nvPr userDrawn="1"/>
        </p:nvSpPr>
        <p:spPr>
          <a:xfrm>
            <a:off x="0" y="-21415"/>
            <a:ext cx="6420699" cy="6879415"/>
          </a:xfrm>
          <a:custGeom>
            <a:avLst/>
            <a:gdLst>
              <a:gd name="connsiteX0" fmla="*/ 0 w 9367099"/>
              <a:gd name="connsiteY0" fmla="*/ 0 h 6859095"/>
              <a:gd name="connsiteX1" fmla="*/ 6917727 w 9367099"/>
              <a:gd name="connsiteY1" fmla="*/ 0 h 6859095"/>
              <a:gd name="connsiteX2" fmla="*/ 7530292 w 9367099"/>
              <a:gd name="connsiteY2" fmla="*/ 1105044 h 6859095"/>
              <a:gd name="connsiteX3" fmla="*/ 8753210 w 9367099"/>
              <a:gd name="connsiteY3" fmla="*/ 2325314 h 6859095"/>
              <a:gd name="connsiteX4" fmla="*/ 9367099 w 9367099"/>
              <a:gd name="connsiteY4" fmla="*/ 3429548 h 6859095"/>
              <a:gd name="connsiteX5" fmla="*/ 8753210 w 9367099"/>
              <a:gd name="connsiteY5" fmla="*/ 4533781 h 6859095"/>
              <a:gd name="connsiteX6" fmla="*/ 7530292 w 9367099"/>
              <a:gd name="connsiteY6" fmla="*/ 5754052 h 6859095"/>
              <a:gd name="connsiteX7" fmla="*/ 6917727 w 9367099"/>
              <a:gd name="connsiteY7" fmla="*/ 6859095 h 6859095"/>
              <a:gd name="connsiteX8" fmla="*/ 0 w 9367099"/>
              <a:gd name="connsiteY8" fmla="*/ 6859095 h 6859095"/>
              <a:gd name="connsiteX9" fmla="*/ 0 w 9367099"/>
              <a:gd name="connsiteY9" fmla="*/ 0 h 6859095"/>
              <a:gd name="connsiteX0" fmla="*/ 2550160 w 9367099"/>
              <a:gd name="connsiteY0" fmla="*/ 0 h 6879415"/>
              <a:gd name="connsiteX1" fmla="*/ 6917727 w 9367099"/>
              <a:gd name="connsiteY1" fmla="*/ 20320 h 6879415"/>
              <a:gd name="connsiteX2" fmla="*/ 7530292 w 9367099"/>
              <a:gd name="connsiteY2" fmla="*/ 1125364 h 6879415"/>
              <a:gd name="connsiteX3" fmla="*/ 8753210 w 9367099"/>
              <a:gd name="connsiteY3" fmla="*/ 2345634 h 6879415"/>
              <a:gd name="connsiteX4" fmla="*/ 9367099 w 9367099"/>
              <a:gd name="connsiteY4" fmla="*/ 3449868 h 6879415"/>
              <a:gd name="connsiteX5" fmla="*/ 8753210 w 9367099"/>
              <a:gd name="connsiteY5" fmla="*/ 4554101 h 6879415"/>
              <a:gd name="connsiteX6" fmla="*/ 7530292 w 9367099"/>
              <a:gd name="connsiteY6" fmla="*/ 5774372 h 6879415"/>
              <a:gd name="connsiteX7" fmla="*/ 6917727 w 9367099"/>
              <a:gd name="connsiteY7" fmla="*/ 6879415 h 6879415"/>
              <a:gd name="connsiteX8" fmla="*/ 0 w 9367099"/>
              <a:gd name="connsiteY8" fmla="*/ 6879415 h 6879415"/>
              <a:gd name="connsiteX9" fmla="*/ 2550160 w 9367099"/>
              <a:gd name="connsiteY9" fmla="*/ 0 h 6879415"/>
              <a:gd name="connsiteX0" fmla="*/ 0 w 6816939"/>
              <a:gd name="connsiteY0" fmla="*/ 0 h 6909895"/>
              <a:gd name="connsiteX1" fmla="*/ 4367567 w 6816939"/>
              <a:gd name="connsiteY1" fmla="*/ 20320 h 6909895"/>
              <a:gd name="connsiteX2" fmla="*/ 4980132 w 6816939"/>
              <a:gd name="connsiteY2" fmla="*/ 1125364 h 6909895"/>
              <a:gd name="connsiteX3" fmla="*/ 6203050 w 6816939"/>
              <a:gd name="connsiteY3" fmla="*/ 2345634 h 6909895"/>
              <a:gd name="connsiteX4" fmla="*/ 6816939 w 6816939"/>
              <a:gd name="connsiteY4" fmla="*/ 3449868 h 6909895"/>
              <a:gd name="connsiteX5" fmla="*/ 6203050 w 6816939"/>
              <a:gd name="connsiteY5" fmla="*/ 4554101 h 6909895"/>
              <a:gd name="connsiteX6" fmla="*/ 4980132 w 6816939"/>
              <a:gd name="connsiteY6" fmla="*/ 5774372 h 6909895"/>
              <a:gd name="connsiteX7" fmla="*/ 4367567 w 6816939"/>
              <a:gd name="connsiteY7" fmla="*/ 6879415 h 6909895"/>
              <a:gd name="connsiteX8" fmla="*/ 325120 w 6816939"/>
              <a:gd name="connsiteY8" fmla="*/ 6909895 h 6909895"/>
              <a:gd name="connsiteX9" fmla="*/ 0 w 6816939"/>
              <a:gd name="connsiteY9" fmla="*/ 0 h 6909895"/>
              <a:gd name="connsiteX0" fmla="*/ 1290320 w 6491819"/>
              <a:gd name="connsiteY0" fmla="*/ 0 h 6909895"/>
              <a:gd name="connsiteX1" fmla="*/ 4042447 w 6491819"/>
              <a:gd name="connsiteY1" fmla="*/ 20320 h 6909895"/>
              <a:gd name="connsiteX2" fmla="*/ 4655012 w 6491819"/>
              <a:gd name="connsiteY2" fmla="*/ 1125364 h 6909895"/>
              <a:gd name="connsiteX3" fmla="*/ 5877930 w 6491819"/>
              <a:gd name="connsiteY3" fmla="*/ 2345634 h 6909895"/>
              <a:gd name="connsiteX4" fmla="*/ 6491819 w 6491819"/>
              <a:gd name="connsiteY4" fmla="*/ 3449868 h 6909895"/>
              <a:gd name="connsiteX5" fmla="*/ 5877930 w 6491819"/>
              <a:gd name="connsiteY5" fmla="*/ 4554101 h 6909895"/>
              <a:gd name="connsiteX6" fmla="*/ 4655012 w 6491819"/>
              <a:gd name="connsiteY6" fmla="*/ 5774372 h 6909895"/>
              <a:gd name="connsiteX7" fmla="*/ 4042447 w 6491819"/>
              <a:gd name="connsiteY7" fmla="*/ 6879415 h 6909895"/>
              <a:gd name="connsiteX8" fmla="*/ 0 w 6491819"/>
              <a:gd name="connsiteY8" fmla="*/ 6909895 h 6909895"/>
              <a:gd name="connsiteX9" fmla="*/ 1290320 w 6491819"/>
              <a:gd name="connsiteY9" fmla="*/ 0 h 6909895"/>
              <a:gd name="connsiteX0" fmla="*/ 71120 w 6491819"/>
              <a:gd name="connsiteY0" fmla="*/ 0 h 6909895"/>
              <a:gd name="connsiteX1" fmla="*/ 4042447 w 6491819"/>
              <a:gd name="connsiteY1" fmla="*/ 20320 h 6909895"/>
              <a:gd name="connsiteX2" fmla="*/ 4655012 w 6491819"/>
              <a:gd name="connsiteY2" fmla="*/ 1125364 h 6909895"/>
              <a:gd name="connsiteX3" fmla="*/ 5877930 w 6491819"/>
              <a:gd name="connsiteY3" fmla="*/ 2345634 h 6909895"/>
              <a:gd name="connsiteX4" fmla="*/ 6491819 w 6491819"/>
              <a:gd name="connsiteY4" fmla="*/ 3449868 h 6909895"/>
              <a:gd name="connsiteX5" fmla="*/ 5877930 w 6491819"/>
              <a:gd name="connsiteY5" fmla="*/ 4554101 h 6909895"/>
              <a:gd name="connsiteX6" fmla="*/ 4655012 w 6491819"/>
              <a:gd name="connsiteY6" fmla="*/ 5774372 h 6909895"/>
              <a:gd name="connsiteX7" fmla="*/ 4042447 w 6491819"/>
              <a:gd name="connsiteY7" fmla="*/ 6879415 h 6909895"/>
              <a:gd name="connsiteX8" fmla="*/ 0 w 6491819"/>
              <a:gd name="connsiteY8" fmla="*/ 6909895 h 6909895"/>
              <a:gd name="connsiteX9" fmla="*/ 71120 w 6491819"/>
              <a:gd name="connsiteY9" fmla="*/ 0 h 6909895"/>
              <a:gd name="connsiteX0" fmla="*/ 0 w 6420699"/>
              <a:gd name="connsiteY0" fmla="*/ 0 h 6940375"/>
              <a:gd name="connsiteX1" fmla="*/ 3971327 w 6420699"/>
              <a:gd name="connsiteY1" fmla="*/ 20320 h 6940375"/>
              <a:gd name="connsiteX2" fmla="*/ 4583892 w 6420699"/>
              <a:gd name="connsiteY2" fmla="*/ 1125364 h 6940375"/>
              <a:gd name="connsiteX3" fmla="*/ 5806810 w 6420699"/>
              <a:gd name="connsiteY3" fmla="*/ 2345634 h 6940375"/>
              <a:gd name="connsiteX4" fmla="*/ 6420699 w 6420699"/>
              <a:gd name="connsiteY4" fmla="*/ 3449868 h 6940375"/>
              <a:gd name="connsiteX5" fmla="*/ 5806810 w 6420699"/>
              <a:gd name="connsiteY5" fmla="*/ 4554101 h 6940375"/>
              <a:gd name="connsiteX6" fmla="*/ 4583892 w 6420699"/>
              <a:gd name="connsiteY6" fmla="*/ 5774372 h 6940375"/>
              <a:gd name="connsiteX7" fmla="*/ 3971327 w 6420699"/>
              <a:gd name="connsiteY7" fmla="*/ 6879415 h 6940375"/>
              <a:gd name="connsiteX8" fmla="*/ 243840 w 6420699"/>
              <a:gd name="connsiteY8" fmla="*/ 6940375 h 6940375"/>
              <a:gd name="connsiteX9" fmla="*/ 0 w 6420699"/>
              <a:gd name="connsiteY9" fmla="*/ 0 h 6940375"/>
              <a:gd name="connsiteX0" fmla="*/ 0 w 6420699"/>
              <a:gd name="connsiteY0" fmla="*/ 0 h 6879415"/>
              <a:gd name="connsiteX1" fmla="*/ 3971327 w 6420699"/>
              <a:gd name="connsiteY1" fmla="*/ 20320 h 6879415"/>
              <a:gd name="connsiteX2" fmla="*/ 4583892 w 6420699"/>
              <a:gd name="connsiteY2" fmla="*/ 1125364 h 6879415"/>
              <a:gd name="connsiteX3" fmla="*/ 5806810 w 6420699"/>
              <a:gd name="connsiteY3" fmla="*/ 2345634 h 6879415"/>
              <a:gd name="connsiteX4" fmla="*/ 6420699 w 6420699"/>
              <a:gd name="connsiteY4" fmla="*/ 3449868 h 6879415"/>
              <a:gd name="connsiteX5" fmla="*/ 5806810 w 6420699"/>
              <a:gd name="connsiteY5" fmla="*/ 4554101 h 6879415"/>
              <a:gd name="connsiteX6" fmla="*/ 4583892 w 6420699"/>
              <a:gd name="connsiteY6" fmla="*/ 5774372 h 6879415"/>
              <a:gd name="connsiteX7" fmla="*/ 3971327 w 6420699"/>
              <a:gd name="connsiteY7" fmla="*/ 6879415 h 6879415"/>
              <a:gd name="connsiteX8" fmla="*/ 10160 w 6420699"/>
              <a:gd name="connsiteY8" fmla="*/ 6869255 h 6879415"/>
              <a:gd name="connsiteX9" fmla="*/ 0 w 6420699"/>
              <a:gd name="connsiteY9" fmla="*/ 0 h 6879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20699" h="6879415">
                <a:moveTo>
                  <a:pt x="0" y="0"/>
                </a:moveTo>
                <a:lnTo>
                  <a:pt x="3971327" y="20320"/>
                </a:lnTo>
                <a:cubicBezTo>
                  <a:pt x="3971327" y="363275"/>
                  <a:pt x="4167646" y="709213"/>
                  <a:pt x="4583892" y="1125364"/>
                </a:cubicBezTo>
                <a:lnTo>
                  <a:pt x="5806810" y="2345634"/>
                </a:lnTo>
                <a:cubicBezTo>
                  <a:pt x="6223055" y="2761785"/>
                  <a:pt x="6420699" y="3106913"/>
                  <a:pt x="6420699" y="3449868"/>
                </a:cubicBezTo>
                <a:cubicBezTo>
                  <a:pt x="6420699" y="3792822"/>
                  <a:pt x="6223055" y="4137951"/>
                  <a:pt x="5806810" y="4554101"/>
                </a:cubicBezTo>
                <a:lnTo>
                  <a:pt x="4583892" y="5774372"/>
                </a:lnTo>
                <a:cubicBezTo>
                  <a:pt x="4167646" y="6190522"/>
                  <a:pt x="3971327" y="6536461"/>
                  <a:pt x="3971327" y="6879415"/>
                </a:cubicBezTo>
                <a:lnTo>
                  <a:pt x="10160" y="6869255"/>
                </a:lnTo>
                <a:cubicBezTo>
                  <a:pt x="6773" y="4579503"/>
                  <a:pt x="3387" y="2289752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68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1EB0488-D26B-284A-842D-D5EA3FC7E3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8923" y="3812211"/>
            <a:ext cx="4672263" cy="544638"/>
          </a:xfrm>
        </p:spPr>
        <p:txBody>
          <a:bodyPr>
            <a:normAutofit/>
          </a:bodyPr>
          <a:lstStyle>
            <a:lvl1pPr marL="0" indent="0" algn="l">
              <a:lnSpc>
                <a:spcPct val="90000"/>
              </a:lnSpc>
              <a:buNone/>
              <a:defRPr sz="2000" baseline="0">
                <a:solidFill>
                  <a:srgbClr val="008BA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subtitle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5C2E04D-E4C1-C742-8CD4-CE3D06A674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0389" y="1825873"/>
            <a:ext cx="4672263" cy="1974265"/>
          </a:xfrm>
        </p:spPr>
        <p:txBody>
          <a:bodyPr anchor="b" anchorCtr="0">
            <a:normAutofit/>
          </a:bodyPr>
          <a:lstStyle>
            <a:lvl1pPr algn="l">
              <a:defRPr sz="4200" b="1" baseline="0">
                <a:solidFill>
                  <a:srgbClr val="4A54A4"/>
                </a:solidFill>
              </a:defRPr>
            </a:lvl1pPr>
          </a:lstStyle>
          <a:p>
            <a:r>
              <a:rPr lang="en-GB"/>
              <a:t>Title page</a:t>
            </a:r>
            <a:endParaRPr lang="en-GB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9026381-4735-764B-9B03-9666822937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2925" y="1134568"/>
            <a:ext cx="2972415" cy="906224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B2141B3-A921-494B-AA99-D533D126D1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5102" y="4368923"/>
            <a:ext cx="4672262" cy="104015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1400"/>
            </a:lvl1pPr>
            <a:lvl3pPr marL="914400" indent="0" algn="l">
              <a:buNone/>
              <a:defRPr/>
            </a:lvl3pPr>
          </a:lstStyle>
          <a:p>
            <a:pPr lvl="0"/>
            <a:r>
              <a:rPr lang="en-GB"/>
              <a:t>Click to 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7587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5 f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5DE3EED-D93A-432A-A945-379777ABA4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87800" y="146050"/>
            <a:ext cx="8070850" cy="6572250"/>
          </a:xfrm>
          <a:custGeom>
            <a:avLst/>
            <a:gdLst>
              <a:gd name="connsiteX0" fmla="*/ 236668 w 8070850"/>
              <a:gd name="connsiteY0" fmla="*/ 0 h 6572250"/>
              <a:gd name="connsiteX1" fmla="*/ 7834183 w 8070850"/>
              <a:gd name="connsiteY1" fmla="*/ 0 h 6572250"/>
              <a:gd name="connsiteX2" fmla="*/ 8070850 w 8070850"/>
              <a:gd name="connsiteY2" fmla="*/ 236667 h 6572250"/>
              <a:gd name="connsiteX3" fmla="*/ 8070850 w 8070850"/>
              <a:gd name="connsiteY3" fmla="*/ 6335583 h 6572250"/>
              <a:gd name="connsiteX4" fmla="*/ 7834183 w 8070850"/>
              <a:gd name="connsiteY4" fmla="*/ 6572250 h 6572250"/>
              <a:gd name="connsiteX5" fmla="*/ 236668 w 8070850"/>
              <a:gd name="connsiteY5" fmla="*/ 6572250 h 6572250"/>
              <a:gd name="connsiteX6" fmla="*/ 0 w 8070850"/>
              <a:gd name="connsiteY6" fmla="*/ 6569318 h 6572250"/>
              <a:gd name="connsiteX7" fmla="*/ 0 w 8070850"/>
              <a:gd name="connsiteY7" fmla="*/ 6549459 h 6572250"/>
              <a:gd name="connsiteX8" fmla="*/ 20706 w 8070850"/>
              <a:gd name="connsiteY8" fmla="*/ 6453125 h 6572250"/>
              <a:gd name="connsiteX9" fmla="*/ 596092 w 8070850"/>
              <a:gd name="connsiteY9" fmla="*/ 5606907 h 6572250"/>
              <a:gd name="connsiteX10" fmla="*/ 1819010 w 8070850"/>
              <a:gd name="connsiteY10" fmla="*/ 4386636 h 6572250"/>
              <a:gd name="connsiteX11" fmla="*/ 2432899 w 8070850"/>
              <a:gd name="connsiteY11" fmla="*/ 3282403 h 6572250"/>
              <a:gd name="connsiteX12" fmla="*/ 1819010 w 8070850"/>
              <a:gd name="connsiteY12" fmla="*/ 2178169 h 6572250"/>
              <a:gd name="connsiteX13" fmla="*/ 596092 w 8070850"/>
              <a:gd name="connsiteY13" fmla="*/ 957899 h 6572250"/>
              <a:gd name="connsiteX14" fmla="*/ 20706 w 8070850"/>
              <a:gd name="connsiteY14" fmla="*/ 111681 h 6572250"/>
              <a:gd name="connsiteX15" fmla="*/ 0 w 8070850"/>
              <a:gd name="connsiteY15" fmla="*/ 15347 h 6572250"/>
              <a:gd name="connsiteX16" fmla="*/ 0 w 8070850"/>
              <a:gd name="connsiteY16" fmla="*/ 2932 h 657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070850" h="6572250">
                <a:moveTo>
                  <a:pt x="236668" y="0"/>
                </a:moveTo>
                <a:lnTo>
                  <a:pt x="7834183" y="0"/>
                </a:lnTo>
                <a:cubicBezTo>
                  <a:pt x="7964891" y="0"/>
                  <a:pt x="8070850" y="105959"/>
                  <a:pt x="8070850" y="236667"/>
                </a:cubicBezTo>
                <a:lnTo>
                  <a:pt x="8070850" y="6335583"/>
                </a:lnTo>
                <a:cubicBezTo>
                  <a:pt x="8070850" y="6466291"/>
                  <a:pt x="7964891" y="6572250"/>
                  <a:pt x="7834183" y="6572250"/>
                </a:cubicBezTo>
                <a:lnTo>
                  <a:pt x="236668" y="6572250"/>
                </a:lnTo>
                <a:lnTo>
                  <a:pt x="0" y="6569318"/>
                </a:lnTo>
                <a:lnTo>
                  <a:pt x="0" y="6549459"/>
                </a:lnTo>
                <a:lnTo>
                  <a:pt x="20706" y="6453125"/>
                </a:lnTo>
                <a:cubicBezTo>
                  <a:pt x="95432" y="6191639"/>
                  <a:pt x="283908" y="5919020"/>
                  <a:pt x="596092" y="5606907"/>
                </a:cubicBezTo>
                <a:lnTo>
                  <a:pt x="1819010" y="4386636"/>
                </a:lnTo>
                <a:cubicBezTo>
                  <a:pt x="2235255" y="3970486"/>
                  <a:pt x="2432899" y="3625357"/>
                  <a:pt x="2432899" y="3282403"/>
                </a:cubicBezTo>
                <a:cubicBezTo>
                  <a:pt x="2432899" y="2939448"/>
                  <a:pt x="2235255" y="2594320"/>
                  <a:pt x="1819010" y="2178169"/>
                </a:cubicBezTo>
                <a:lnTo>
                  <a:pt x="596092" y="957899"/>
                </a:lnTo>
                <a:cubicBezTo>
                  <a:pt x="283908" y="645786"/>
                  <a:pt x="95432" y="373167"/>
                  <a:pt x="20706" y="111681"/>
                </a:cubicBezTo>
                <a:lnTo>
                  <a:pt x="0" y="15347"/>
                </a:lnTo>
                <a:lnTo>
                  <a:pt x="0" y="2932"/>
                </a:lnTo>
                <a:close/>
              </a:path>
            </a:pathLst>
          </a:custGeom>
        </p:spPr>
        <p:txBody>
          <a:bodyPr wrap="square" tIns="216000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image</a:t>
            </a:r>
            <a:endParaRPr lang="en-GB" dirty="0"/>
          </a:p>
        </p:txBody>
      </p:sp>
      <p:sp>
        <p:nvSpPr>
          <p:cNvPr id="15" name="Ondertitel 2">
            <a:extLst>
              <a:ext uri="{FF2B5EF4-FFF2-40B4-BE49-F238E27FC236}">
                <a16:creationId xmlns:a16="http://schemas.microsoft.com/office/drawing/2014/main" id="{5ABCD6F5-7365-477B-B28E-80BBFA76CCF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8923" y="3812211"/>
            <a:ext cx="4672263" cy="544638"/>
          </a:xfrm>
        </p:spPr>
        <p:txBody>
          <a:bodyPr>
            <a:normAutofit/>
          </a:bodyPr>
          <a:lstStyle>
            <a:lvl1pPr marL="0" indent="0" algn="l">
              <a:lnSpc>
                <a:spcPct val="90000"/>
              </a:lnSpc>
              <a:buNone/>
              <a:defRPr sz="2000" baseline="0">
                <a:solidFill>
                  <a:srgbClr val="008BA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subtitle</a:t>
            </a:r>
            <a:endParaRPr lang="en-GB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B9BC9DE1-B06F-48A3-AA05-F4B06BBCDC7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0389" y="1825873"/>
            <a:ext cx="4672263" cy="1974265"/>
          </a:xfrm>
        </p:spPr>
        <p:txBody>
          <a:bodyPr anchor="b" anchorCtr="0">
            <a:normAutofit/>
          </a:bodyPr>
          <a:lstStyle>
            <a:lvl1pPr algn="l">
              <a:defRPr sz="4200" b="1" baseline="0">
                <a:solidFill>
                  <a:srgbClr val="4A54A4"/>
                </a:solidFill>
              </a:defRPr>
            </a:lvl1pPr>
          </a:lstStyle>
          <a:p>
            <a:r>
              <a:rPr lang="en-GB"/>
              <a:t>Title page</a:t>
            </a:r>
            <a:endParaRPr lang="en-GB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CC99372F-A097-490F-9981-046A8D85B8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2925" y="1134568"/>
            <a:ext cx="2972415" cy="906224"/>
          </a:xfrm>
          <a:prstGeom prst="rect">
            <a:avLst/>
          </a:prstGeom>
        </p:spPr>
      </p:pic>
      <p:sp>
        <p:nvSpPr>
          <p:cNvPr id="18" name="Tijdelijke aanduiding voor tekst 4">
            <a:extLst>
              <a:ext uri="{FF2B5EF4-FFF2-40B4-BE49-F238E27FC236}">
                <a16:creationId xmlns:a16="http://schemas.microsoft.com/office/drawing/2014/main" id="{39449307-F19C-44FD-9054-E634C3E61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5102" y="4368923"/>
            <a:ext cx="4672262" cy="104015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1400"/>
            </a:lvl1pPr>
            <a:lvl3pPr marL="914400" indent="0" algn="l">
              <a:buNone/>
              <a:defRPr/>
            </a:lvl3pPr>
          </a:lstStyle>
          <a:p>
            <a:pPr lvl="0"/>
            <a:r>
              <a:rPr lang="en-GB"/>
              <a:t>Click to add subtitle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205E9D-C9EA-42AF-A70D-D01DEF0BB2D5}"/>
              </a:ext>
            </a:extLst>
          </p:cNvPr>
          <p:cNvSpPr/>
          <p:nvPr userDrawn="1"/>
        </p:nvSpPr>
        <p:spPr>
          <a:xfrm>
            <a:off x="5934075" y="-529528"/>
            <a:ext cx="5454650" cy="449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Always remove an existing image before adding a new one.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221934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548CFF-E802-AA43-9F8B-57822EA51E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8514" y="306347"/>
            <a:ext cx="10515600" cy="571341"/>
          </a:xfrm>
        </p:spPr>
        <p:txBody>
          <a:bodyPr>
            <a:normAutofit/>
          </a:bodyPr>
          <a:lstStyle>
            <a:lvl1pPr>
              <a:defRPr sz="2800" baseline="0"/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DDBBB7B-5F35-404E-A99E-6E50AD46F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3225" y="6193075"/>
            <a:ext cx="8804593" cy="365125"/>
          </a:xfr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C806215A-7DE7-204C-8620-01DE9376B6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0869" y="1285103"/>
            <a:ext cx="10515600" cy="365125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1" i="0" baseline="0">
                <a:solidFill>
                  <a:srgbClr val="008BA4"/>
                </a:solidFill>
              </a:defRPr>
            </a:lvl1pPr>
            <a:lvl2pPr marL="457200" indent="0">
              <a:buFontTx/>
              <a:buNone/>
              <a:defRPr sz="2000" baseline="0">
                <a:solidFill>
                  <a:srgbClr val="008BA4"/>
                </a:solidFill>
              </a:defRPr>
            </a:lvl2pPr>
            <a:lvl3pPr marL="914400" indent="0">
              <a:buFontTx/>
              <a:buNone/>
              <a:defRPr sz="2000" baseline="0">
                <a:solidFill>
                  <a:srgbClr val="008BA4"/>
                </a:solidFill>
              </a:defRPr>
            </a:lvl3pPr>
            <a:lvl4pPr marL="1371600" indent="0">
              <a:buFontTx/>
              <a:buNone/>
              <a:defRPr sz="2000" baseline="0">
                <a:solidFill>
                  <a:srgbClr val="008BA4"/>
                </a:solidFill>
              </a:defRPr>
            </a:lvl4pPr>
            <a:lvl5pPr marL="1828800" indent="0">
              <a:buFontTx/>
              <a:buNone/>
              <a:defRPr sz="2000" baseline="0">
                <a:solidFill>
                  <a:srgbClr val="008BA4"/>
                </a:solidFill>
              </a:defRPr>
            </a:lvl5pPr>
          </a:lstStyle>
          <a:p>
            <a:pPr lvl="0"/>
            <a:r>
              <a:rPr lang="en-GB"/>
              <a:t>Click to add subtitle</a:t>
            </a:r>
            <a:endParaRPr lang="en-GB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C25E070-C719-694F-8535-B541886CEB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28936" y="4579495"/>
            <a:ext cx="800539" cy="2200340"/>
          </a:xfrm>
          <a:prstGeom prst="rect">
            <a:avLst/>
          </a:prstGeom>
        </p:spPr>
      </p:pic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39D74D6E-786D-8640-AD83-999A5F28E4B5}"/>
              </a:ext>
            </a:extLst>
          </p:cNvPr>
          <p:cNvCxnSpPr>
            <a:cxnSpLocks/>
          </p:cNvCxnSpPr>
          <p:nvPr userDrawn="1"/>
        </p:nvCxnSpPr>
        <p:spPr>
          <a:xfrm>
            <a:off x="1025013" y="5679665"/>
            <a:ext cx="103214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1CE99879-4172-384B-882A-C15E533C00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77360" y="5454804"/>
            <a:ext cx="503689" cy="449722"/>
          </a:xfrm>
          <a:prstGeom prst="rect">
            <a:avLst/>
          </a:prstGeom>
        </p:spPr>
      </p:pic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B1945CF4-C4AB-3C4E-91CD-FF67D73C021F}"/>
              </a:ext>
            </a:extLst>
          </p:cNvPr>
          <p:cNvCxnSpPr>
            <a:cxnSpLocks/>
          </p:cNvCxnSpPr>
          <p:nvPr userDrawn="1"/>
        </p:nvCxnSpPr>
        <p:spPr>
          <a:xfrm>
            <a:off x="1025013" y="1092676"/>
            <a:ext cx="103214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D8E1797-4F9C-4B10-8738-5BCFDBB8A24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42975" y="1825625"/>
            <a:ext cx="5095875" cy="355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here to add text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F873E18-9911-4D86-9480-246377A43B9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70625" y="1825625"/>
            <a:ext cx="5095875" cy="35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icon to add content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77DCD2-47E1-43E7-9AB7-C7B5169B4ED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38E0D59-3C3C-A240-8AC1-71A64A27DE0E}" type="slidenum">
              <a:rPr lang="en-GB" smtClean="0"/>
              <a:pPr/>
              <a:t>‹N°›</a:t>
            </a:fld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6231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548CFF-E802-AA43-9F8B-57822EA51E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8514" y="306347"/>
            <a:ext cx="10515600" cy="571341"/>
          </a:xfrm>
        </p:spPr>
        <p:txBody>
          <a:bodyPr>
            <a:normAutofit/>
          </a:bodyPr>
          <a:lstStyle>
            <a:lvl1pPr>
              <a:defRPr sz="2800" baseline="0"/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DDBBB7B-5F35-404E-A99E-6E50AD46F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3225" y="6193075"/>
            <a:ext cx="8804593" cy="365125"/>
          </a:xfr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C806215A-7DE7-204C-8620-01DE9376B6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0869" y="1285103"/>
            <a:ext cx="10515600" cy="365125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1" i="0" baseline="0">
                <a:solidFill>
                  <a:srgbClr val="008BA4"/>
                </a:solidFill>
              </a:defRPr>
            </a:lvl1pPr>
            <a:lvl2pPr marL="457200" indent="0">
              <a:buFontTx/>
              <a:buNone/>
              <a:defRPr sz="2000" baseline="0">
                <a:solidFill>
                  <a:srgbClr val="008BA4"/>
                </a:solidFill>
              </a:defRPr>
            </a:lvl2pPr>
            <a:lvl3pPr marL="914400" indent="0">
              <a:buFontTx/>
              <a:buNone/>
              <a:defRPr sz="2000" baseline="0">
                <a:solidFill>
                  <a:srgbClr val="008BA4"/>
                </a:solidFill>
              </a:defRPr>
            </a:lvl3pPr>
            <a:lvl4pPr marL="1371600" indent="0">
              <a:buFontTx/>
              <a:buNone/>
              <a:defRPr sz="2000" baseline="0">
                <a:solidFill>
                  <a:srgbClr val="008BA4"/>
                </a:solidFill>
              </a:defRPr>
            </a:lvl4pPr>
            <a:lvl5pPr marL="1828800" indent="0">
              <a:buFontTx/>
              <a:buNone/>
              <a:defRPr sz="2000" baseline="0">
                <a:solidFill>
                  <a:srgbClr val="008BA4"/>
                </a:solidFill>
              </a:defRPr>
            </a:lvl5pPr>
          </a:lstStyle>
          <a:p>
            <a:pPr lvl="0"/>
            <a:r>
              <a:rPr lang="en-GB"/>
              <a:t>Click to add subtitle</a:t>
            </a:r>
            <a:endParaRPr lang="en-GB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C25E070-C719-694F-8535-B541886CEB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28936" y="4579495"/>
            <a:ext cx="800539" cy="2200340"/>
          </a:xfrm>
          <a:prstGeom prst="rect">
            <a:avLst/>
          </a:prstGeom>
        </p:spPr>
      </p:pic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39D74D6E-786D-8640-AD83-999A5F28E4B5}"/>
              </a:ext>
            </a:extLst>
          </p:cNvPr>
          <p:cNvCxnSpPr>
            <a:cxnSpLocks/>
          </p:cNvCxnSpPr>
          <p:nvPr userDrawn="1"/>
        </p:nvCxnSpPr>
        <p:spPr>
          <a:xfrm>
            <a:off x="1025013" y="5679665"/>
            <a:ext cx="103214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1CE99879-4172-384B-882A-C15E533C00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77360" y="5454804"/>
            <a:ext cx="503689" cy="449722"/>
          </a:xfrm>
          <a:prstGeom prst="rect">
            <a:avLst/>
          </a:prstGeom>
        </p:spPr>
      </p:pic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B1945CF4-C4AB-3C4E-91CD-FF67D73C021F}"/>
              </a:ext>
            </a:extLst>
          </p:cNvPr>
          <p:cNvCxnSpPr>
            <a:cxnSpLocks/>
          </p:cNvCxnSpPr>
          <p:nvPr userDrawn="1"/>
        </p:nvCxnSpPr>
        <p:spPr>
          <a:xfrm>
            <a:off x="1025013" y="1092676"/>
            <a:ext cx="103214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6C2514-DDF4-4DAC-8EB2-01BC4CCD4A5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36000" y="1825625"/>
            <a:ext cx="10508400" cy="355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here to add text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92231C-40C8-43CD-8AE1-D244898A4A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8E0D59-3C3C-A240-8AC1-71A64A27DE0E}" type="slidenum">
              <a:rPr lang="en-GB" smtClean="0"/>
              <a:pPr/>
              <a:t>‹N°›</a:t>
            </a:fld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0666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548CFF-E802-AA43-9F8B-57822EA51E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8514" y="306347"/>
            <a:ext cx="10515600" cy="571341"/>
          </a:xfrm>
        </p:spPr>
        <p:txBody>
          <a:bodyPr>
            <a:normAutofit/>
          </a:bodyPr>
          <a:lstStyle>
            <a:lvl1pPr>
              <a:defRPr sz="2800" baseline="0"/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DDBBB7B-5F35-404E-A99E-6E50AD46F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3225" y="6193075"/>
            <a:ext cx="8804593" cy="365125"/>
          </a:xfr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C806215A-7DE7-204C-8620-01DE9376B6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0869" y="1285103"/>
            <a:ext cx="10515600" cy="365125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1" i="0" baseline="0">
                <a:solidFill>
                  <a:srgbClr val="008BA4"/>
                </a:solidFill>
              </a:defRPr>
            </a:lvl1pPr>
            <a:lvl2pPr marL="457200" indent="0">
              <a:buFontTx/>
              <a:buNone/>
              <a:defRPr sz="2000" baseline="0">
                <a:solidFill>
                  <a:srgbClr val="008BA4"/>
                </a:solidFill>
              </a:defRPr>
            </a:lvl2pPr>
            <a:lvl3pPr marL="914400" indent="0">
              <a:buFontTx/>
              <a:buNone/>
              <a:defRPr sz="2000" baseline="0">
                <a:solidFill>
                  <a:srgbClr val="008BA4"/>
                </a:solidFill>
              </a:defRPr>
            </a:lvl3pPr>
            <a:lvl4pPr marL="1371600" indent="0">
              <a:buFontTx/>
              <a:buNone/>
              <a:defRPr sz="2000" baseline="0">
                <a:solidFill>
                  <a:srgbClr val="008BA4"/>
                </a:solidFill>
              </a:defRPr>
            </a:lvl4pPr>
            <a:lvl5pPr marL="1828800" indent="0">
              <a:buFontTx/>
              <a:buNone/>
              <a:defRPr sz="2000" baseline="0">
                <a:solidFill>
                  <a:srgbClr val="008BA4"/>
                </a:solidFill>
              </a:defRPr>
            </a:lvl5pPr>
          </a:lstStyle>
          <a:p>
            <a:pPr lvl="0"/>
            <a:r>
              <a:rPr lang="en-GB"/>
              <a:t>Click to add subtitle</a:t>
            </a:r>
            <a:endParaRPr lang="en-GB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C25E070-C719-694F-8535-B541886CEB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28936" y="4579495"/>
            <a:ext cx="800539" cy="220034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1CE99879-4172-384B-882A-C15E533C00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77360" y="5454804"/>
            <a:ext cx="503689" cy="449722"/>
          </a:xfrm>
          <a:prstGeom prst="rect">
            <a:avLst/>
          </a:prstGeom>
        </p:spPr>
      </p:pic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B1945CF4-C4AB-3C4E-91CD-FF67D73C021F}"/>
              </a:ext>
            </a:extLst>
          </p:cNvPr>
          <p:cNvCxnSpPr>
            <a:cxnSpLocks/>
          </p:cNvCxnSpPr>
          <p:nvPr userDrawn="1"/>
        </p:nvCxnSpPr>
        <p:spPr>
          <a:xfrm>
            <a:off x="1025013" y="1092676"/>
            <a:ext cx="103214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6C2514-DDF4-4DAC-8EB2-01BC4CCD4A5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36000" y="1825625"/>
            <a:ext cx="10508400" cy="355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here to add text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820992-62BE-4D9B-B103-FA95F61889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8E0D59-3C3C-A240-8AC1-71A64A27DE0E}" type="slidenum">
              <a:rPr lang="en-GB" smtClean="0"/>
              <a:pPr/>
              <a:t>‹N°›</a:t>
            </a:fld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1956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50E615DC-9857-FB44-8E02-48BF4E7597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61EB0488-D26B-284A-842D-D5EA3FC7E3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89165" y="3767628"/>
            <a:ext cx="9144000" cy="525420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5C2E04D-E4C1-C742-8CD4-CE3D06A674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89165" y="2767246"/>
            <a:ext cx="9144000" cy="938602"/>
          </a:xfrm>
        </p:spPr>
        <p:txBody>
          <a:bodyPr anchor="b">
            <a:normAutofit/>
          </a:bodyPr>
          <a:lstStyle>
            <a:lvl1pPr algn="l"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Chapter page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B502C62-585B-1B47-A691-99DFCEE5C5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6321" r="28"/>
          <a:stretch/>
        </p:blipFill>
        <p:spPr>
          <a:xfrm>
            <a:off x="0" y="690496"/>
            <a:ext cx="1933200" cy="547700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83DC107-A9E5-3F41-A783-D48FAFE8EE4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8446" y="3060760"/>
            <a:ext cx="824854" cy="73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415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51BB08C-7CD5-2141-9EE7-87DF00E294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1411" y="6192000"/>
            <a:ext cx="8068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2B289FB-C298-3344-8974-FF9AACDC30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46914" y="6192000"/>
            <a:ext cx="8068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D38E0D59-3C3C-A240-8AC1-71A64A27DE0E}" type="slidenum">
              <a:rPr lang="en-GB" smtClean="0"/>
              <a:pPr/>
              <a:t>‹N°›</a:t>
            </a:fld>
            <a:r>
              <a:rPr lang="en-GB"/>
              <a:t>.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0BCF938-A373-024E-A9BF-4C9D264518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43231" y="6192000"/>
            <a:ext cx="87481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F92498E-1155-004B-92D6-633F68118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336" y="365126"/>
            <a:ext cx="10515600" cy="5713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Klik om stijl te bewerken</a:t>
            </a:r>
            <a:endParaRPr lang="en-GB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5907825-D658-FB4F-AF64-EE53A0567C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4692" y="1696667"/>
            <a:ext cx="10515600" cy="4224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Klikken om de tekststijl van het model te bewerken</a:t>
            </a:r>
          </a:p>
          <a:p>
            <a:pPr lvl="1"/>
            <a:r>
              <a:rPr lang="en-GB"/>
              <a:t>Tweede niveau</a:t>
            </a:r>
          </a:p>
          <a:p>
            <a:pPr lvl="2"/>
            <a:r>
              <a:rPr lang="en-GB"/>
              <a:t>Derde niveau</a:t>
            </a:r>
          </a:p>
          <a:p>
            <a:pPr lvl="3"/>
            <a:r>
              <a:rPr lang="en-GB"/>
              <a:t>Vierde niveau</a:t>
            </a:r>
          </a:p>
          <a:p>
            <a:pPr lvl="4"/>
            <a:r>
              <a:rPr lang="en-GB"/>
              <a:t>Vijfde niveau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4142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5" r:id="rId2"/>
    <p:sldLayoutId id="2147483662" r:id="rId3"/>
    <p:sldLayoutId id="2147483664" r:id="rId4"/>
    <p:sldLayoutId id="2147483668" r:id="rId5"/>
    <p:sldLayoutId id="2147483652" r:id="rId6"/>
    <p:sldLayoutId id="2147483667" r:id="rId7"/>
    <p:sldLayoutId id="2147483669" r:id="rId8"/>
    <p:sldLayoutId id="2147483659" r:id="rId9"/>
    <p:sldLayoutId id="2147483660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rgbClr val="4A54A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Clr>
          <a:srgbClr val="008BA4"/>
        </a:buClr>
        <a:buFont typeface="Arial" panose="020B0604020202020204" pitchFamily="34" charset="0"/>
        <a:buChar char="•"/>
        <a:defRPr sz="2000" b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4000" indent="-3429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-"/>
        <a:defRPr sz="2000" b="0" i="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6000" indent="-3429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-"/>
        <a:defRPr sz="2000" b="0" i="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68000" indent="-3429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-"/>
        <a:defRPr sz="2000" b="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710000" indent="-3429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-"/>
        <a:defRPr sz="2000" b="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052000" indent="-3420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-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6pPr>
      <a:lvl7pPr marL="2394000" indent="-3420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-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7pPr>
      <a:lvl8pPr marL="2736000" indent="-3420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-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8pPr>
      <a:lvl9pPr marL="3078000" indent="-3420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-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svg"/><Relationship Id="rId7" Type="http://schemas.openxmlformats.org/officeDocument/2006/relationships/image" Target="../media/image69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8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Relationship Id="rId9" Type="http://schemas.openxmlformats.org/officeDocument/2006/relationships/image" Target="../media/image7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2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18" Type="http://schemas.openxmlformats.org/officeDocument/2006/relationships/image" Target="../media/image40.svg"/><Relationship Id="rId3" Type="http://schemas.openxmlformats.org/officeDocument/2006/relationships/image" Target="../media/image25.png"/><Relationship Id="rId21" Type="http://schemas.openxmlformats.org/officeDocument/2006/relationships/image" Target="../media/image43.jpe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8.svg"/><Relationship Id="rId20" Type="http://schemas.openxmlformats.org/officeDocument/2006/relationships/image" Target="../media/image42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svg"/><Relationship Id="rId19" Type="http://schemas.openxmlformats.org/officeDocument/2006/relationships/image" Target="../media/image41.png"/><Relationship Id="rId4" Type="http://schemas.openxmlformats.org/officeDocument/2006/relationships/image" Target="../media/image26.svg"/><Relationship Id="rId9" Type="http://schemas.openxmlformats.org/officeDocument/2006/relationships/image" Target="../media/image31.png"/><Relationship Id="rId14" Type="http://schemas.openxmlformats.org/officeDocument/2006/relationships/image" Target="../media/image36.svg"/><Relationship Id="rId22" Type="http://schemas.openxmlformats.org/officeDocument/2006/relationships/image" Target="../media/image44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diagramColors" Target="../diagrams/colors2.xml"/><Relationship Id="rId12" Type="http://schemas.openxmlformats.org/officeDocument/2006/relationships/image" Target="../media/image49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3.sv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48.png"/><Relationship Id="rId5" Type="http://schemas.openxmlformats.org/officeDocument/2006/relationships/diagramLayout" Target="../diagrams/layout2.xml"/><Relationship Id="rId15" Type="http://schemas.openxmlformats.org/officeDocument/2006/relationships/image" Target="../media/image52.png"/><Relationship Id="rId10" Type="http://schemas.openxmlformats.org/officeDocument/2006/relationships/image" Target="../media/image47.svg"/><Relationship Id="rId4" Type="http://schemas.openxmlformats.org/officeDocument/2006/relationships/diagramData" Target="../diagrams/data2.xml"/><Relationship Id="rId9" Type="http://schemas.openxmlformats.org/officeDocument/2006/relationships/image" Target="../media/image46.png"/><Relationship Id="rId14" Type="http://schemas.openxmlformats.org/officeDocument/2006/relationships/image" Target="../media/image5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jpeg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0" descr="Une image contenant plante, fleur, chardon&#10;&#10;Description générée automatiquement">
            <a:extLst>
              <a:ext uri="{FF2B5EF4-FFF2-40B4-BE49-F238E27FC236}">
                <a16:creationId xmlns:a16="http://schemas.microsoft.com/office/drawing/2014/main" id="{632D3FC7-94F5-4383-BEAE-286E62CE4EB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7920" r="7920"/>
          <a:stretch>
            <a:fillRect/>
          </a:stretch>
        </p:blipFill>
        <p:spPr/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F0A3B958-5351-44D0-8D64-DCCA117191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NICOLE spring workshop</a:t>
            </a:r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4928E0-3938-4144-AC43-634A9508E1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2800" dirty="0"/>
              <a:t>Phytoremediation as a way of improving underground and above ground biodiversity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2CFDCF-268E-44CC-8F52-44EB0DE7F0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4</a:t>
            </a:r>
            <a:r>
              <a:rPr lang="en-GB" baseline="30000" dirty="0"/>
              <a:t>th</a:t>
            </a:r>
            <a:r>
              <a:rPr lang="en-GB" dirty="0"/>
              <a:t> &amp; 5</a:t>
            </a:r>
            <a:r>
              <a:rPr lang="en-GB" baseline="30000" dirty="0"/>
              <a:t>th</a:t>
            </a:r>
            <a:r>
              <a:rPr lang="en-GB" dirty="0"/>
              <a:t> may 2022</a:t>
            </a:r>
          </a:p>
        </p:txBody>
      </p:sp>
    </p:spTree>
    <p:extLst>
      <p:ext uri="{BB962C8B-B14F-4D97-AF65-F5344CB8AC3E}">
        <p14:creationId xmlns:p14="http://schemas.microsoft.com/office/powerpoint/2010/main" val="3310691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EF17BA-2B62-438C-8124-A20F3E79A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 and future developments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F83ECFA-8CD8-4FC5-937A-FA5A9B5A47C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36000" y="1282390"/>
            <a:ext cx="10508400" cy="5274735"/>
          </a:xfrm>
        </p:spPr>
        <p:txBody>
          <a:bodyPr>
            <a:normAutofit/>
          </a:bodyPr>
          <a:lstStyle/>
          <a:p>
            <a:r>
              <a:rPr lang="en-GB" dirty="0"/>
              <a:t>Phytoremediation can be an effective remediation technic</a:t>
            </a:r>
          </a:p>
          <a:p>
            <a:r>
              <a:rPr lang="en-GB" dirty="0"/>
              <a:t>It implies some constraints (time), the use of agronomic approaches and tools, and an ability to adapt to changing conditions to maintain the vegetation</a:t>
            </a:r>
          </a:p>
          <a:p>
            <a:r>
              <a:rPr lang="en-GB" dirty="0"/>
              <a:t>Increase of biodiversity : rhizosphere ? for the microfauna and at the surface</a:t>
            </a:r>
          </a:p>
          <a:p>
            <a:r>
              <a:rPr lang="en-GB" dirty="0"/>
              <a:t>Phytoremediation leaves a soil that has improved on the physical and biological part, as well </a:t>
            </a:r>
            <a:r>
              <a:rPr lang="en-GB"/>
              <a:t>as on the </a:t>
            </a:r>
            <a:r>
              <a:rPr lang="en-GB" dirty="0"/>
              <a:t>chemical aspect </a:t>
            </a:r>
            <a:r>
              <a:rPr lang="en-GB" dirty="0">
                <a:sym typeface="Wingdings" panose="05000000000000000000" pitchFamily="2" charset="2"/>
              </a:rPr>
              <a:t></a:t>
            </a:r>
            <a:r>
              <a:rPr lang="en-GB" dirty="0"/>
              <a:t> a better balanced soil that has regained functions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Future trials : study of the rhizosphere, microbial diversity on the long run, inventory of the “wild” biodiversity (vegetation &amp; fauna)</a:t>
            </a:r>
          </a:p>
          <a:p>
            <a:r>
              <a:rPr lang="en-GB" dirty="0"/>
              <a:t>Design a more complex combination of plants to improve resilience to hazards and combine the advantages of various species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7C0AAE6-6996-4D3D-9C25-B84BA9C2517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8E0D59-3C3C-A240-8AC1-71A64A27DE0E}" type="slidenum">
              <a:rPr lang="en-GB" smtClean="0"/>
              <a:pPr/>
              <a:t>10</a:t>
            </a:fld>
            <a:r>
              <a:rPr lang="en-GB"/>
              <a:t>.</a:t>
            </a:r>
            <a:endParaRPr lang="en-GB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41E7F53-3E55-4E10-9775-E2C38E1042E0}"/>
              </a:ext>
            </a:extLst>
          </p:cNvPr>
          <p:cNvGrpSpPr/>
          <p:nvPr/>
        </p:nvGrpSpPr>
        <p:grpSpPr>
          <a:xfrm>
            <a:off x="8144107" y="3536281"/>
            <a:ext cx="3300294" cy="1172220"/>
            <a:chOff x="8144107" y="3536281"/>
            <a:chExt cx="3300294" cy="1172220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BC76D299-34A9-4764-9EDE-97FA2E3CEE48}"/>
                </a:ext>
              </a:extLst>
            </p:cNvPr>
            <p:cNvSpPr txBox="1"/>
            <p:nvPr/>
          </p:nvSpPr>
          <p:spPr>
            <a:xfrm>
              <a:off x="8144107" y="4339169"/>
              <a:ext cx="33002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accent2"/>
                  </a:solidFill>
                </a:rPr>
                <a:t>Ecosystem services / SDGs</a:t>
              </a:r>
            </a:p>
          </p:txBody>
        </p:sp>
        <p:sp>
          <p:nvSpPr>
            <p:cNvPr id="7" name="Flèche : double flèche verticale 6">
              <a:extLst>
                <a:ext uri="{FF2B5EF4-FFF2-40B4-BE49-F238E27FC236}">
                  <a16:creationId xmlns:a16="http://schemas.microsoft.com/office/drawing/2014/main" id="{89ECE6AE-C705-44B0-82B9-AD9978E91AD6}"/>
                </a:ext>
              </a:extLst>
            </p:cNvPr>
            <p:cNvSpPr/>
            <p:nvPr/>
          </p:nvSpPr>
          <p:spPr>
            <a:xfrm>
              <a:off x="9565888" y="3536281"/>
              <a:ext cx="408878" cy="836341"/>
            </a:xfrm>
            <a:prstGeom prst="upDownArrow">
              <a:avLst>
                <a:gd name="adj1" fmla="val 39091"/>
                <a:gd name="adj2" fmla="val 63636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69996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>
            <a:extLst>
              <a:ext uri="{FF2B5EF4-FFF2-40B4-BE49-F238E27FC236}">
                <a16:creationId xmlns:a16="http://schemas.microsoft.com/office/drawing/2014/main" id="{E5B2477D-99E4-4725-99C5-8976E093B8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8FCFE0A-B439-40F1-B744-2E33CCA4B6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+33 6 32 64 40 49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7C3A3C82-D68C-4319-9443-EBB1BC8E51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Julie ESTIVAL – Sébastien KASKASSIAN – project team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3E964EC7-62E4-4A24-A7DE-5615A90FCA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j.estival@tauw.com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94034952-A838-466C-BB04-39D3A8EC7F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3" name="Picture Placeholder 42">
            <a:extLst>
              <a:ext uri="{FF2B5EF4-FFF2-40B4-BE49-F238E27FC236}">
                <a16:creationId xmlns:a16="http://schemas.microsoft.com/office/drawing/2014/main" id="{311E05FA-621A-4E2C-8537-43AD8FCB125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/>
      </p:pic>
      <p:pic>
        <p:nvPicPr>
          <p:cNvPr id="45" name="Picture Placeholder 44">
            <a:extLst>
              <a:ext uri="{FF2B5EF4-FFF2-40B4-BE49-F238E27FC236}">
                <a16:creationId xmlns:a16="http://schemas.microsoft.com/office/drawing/2014/main" id="{3B84AF80-943A-4C68-BB9C-09F46B6E27E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/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0D5F3412-38CE-4A02-86A3-36AED585902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/>
      </p:pic>
      <p:pic>
        <p:nvPicPr>
          <p:cNvPr id="49" name="Picture Placeholder 48">
            <a:extLst>
              <a:ext uri="{FF2B5EF4-FFF2-40B4-BE49-F238E27FC236}">
                <a16:creationId xmlns:a16="http://schemas.microsoft.com/office/drawing/2014/main" id="{51C72B88-FDD7-400A-8081-F5E892B777C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97903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30403D7D-3791-4721-A3E7-122A56F45C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30"/>
          <a:stretch>
            <a:fillRect/>
          </a:stretch>
        </p:blipFill>
        <p:spPr bwMode="auto">
          <a:xfrm>
            <a:off x="471854" y="1632298"/>
            <a:ext cx="8223918" cy="269831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AC8036CE-207F-4DE2-BCD3-0E6C62C3C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Presentation of the site and issues faced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981846-D98B-4613-881C-CF282342E3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 storage facility for soil contaminated with oil drilling mud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BD90468-F07B-4069-B0C6-4890C9E64C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27035" y="1906309"/>
            <a:ext cx="10508400" cy="3490447"/>
          </a:xfrm>
        </p:spPr>
        <p:txBody>
          <a:bodyPr>
            <a:normAutofit lnSpcReduction="10000"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sz="1600" dirty="0"/>
              <a:t>Average TPH content = 30 000 mg/kg, volume = 16 000 m</a:t>
            </a:r>
            <a:r>
              <a:rPr lang="en-GB" sz="1600" baseline="30000" dirty="0"/>
              <a:t>3</a:t>
            </a:r>
            <a:r>
              <a:rPr lang="en-GB" sz="1600" dirty="0"/>
              <a:t> </a:t>
            </a:r>
          </a:p>
          <a:p>
            <a:r>
              <a:rPr lang="en-GB" sz="1600" dirty="0"/>
              <a:t>Rural area, remote location, no water or electricity </a:t>
            </a:r>
          </a:p>
          <a:p>
            <a:r>
              <a:rPr lang="en-GB" sz="1600" dirty="0"/>
              <a:t>No time constraint – future use : agriculture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94F04B-7387-4272-9E48-9CF4E9EB3C3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8E0D59-3C3C-A240-8AC1-71A64A27DE0E}" type="slidenum">
              <a:rPr lang="en-GB" smtClean="0"/>
              <a:pPr/>
              <a:t>2</a:t>
            </a:fld>
            <a:r>
              <a:rPr lang="en-GB"/>
              <a:t>.</a:t>
            </a:r>
            <a:endParaRPr lang="en-GB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BD93FB86-B3EE-47D4-8FFD-9BB34C7B4C11}"/>
              </a:ext>
            </a:extLst>
          </p:cNvPr>
          <p:cNvGrpSpPr/>
          <p:nvPr/>
        </p:nvGrpSpPr>
        <p:grpSpPr>
          <a:xfrm>
            <a:off x="2847672" y="4531480"/>
            <a:ext cx="8710733" cy="2132947"/>
            <a:chOff x="2847672" y="4531480"/>
            <a:chExt cx="8710733" cy="2132947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07DAB829-C31A-45AF-B784-E75F0612D5FF}"/>
                </a:ext>
              </a:extLst>
            </p:cNvPr>
            <p:cNvSpPr txBox="1"/>
            <p:nvPr/>
          </p:nvSpPr>
          <p:spPr>
            <a:xfrm>
              <a:off x="7781365" y="4531480"/>
              <a:ext cx="3777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accent1"/>
                  </a:solidFill>
                </a:rPr>
                <a:t>“Soft” remediation technics :</a:t>
              </a:r>
            </a:p>
            <a:p>
              <a:r>
                <a:rPr lang="en-GB" b="1" dirty="0">
                  <a:solidFill>
                    <a:schemeClr val="accent1"/>
                  </a:solidFill>
                </a:rPr>
                <a:t>bio and phytoremediation</a:t>
              </a:r>
            </a:p>
          </p:txBody>
        </p:sp>
        <p:sp>
          <p:nvSpPr>
            <p:cNvPr id="18" name="Flèche : droite 17">
              <a:extLst>
                <a:ext uri="{FF2B5EF4-FFF2-40B4-BE49-F238E27FC236}">
                  <a16:creationId xmlns:a16="http://schemas.microsoft.com/office/drawing/2014/main" id="{6BF6F148-9676-44E9-A54E-76098F987C67}"/>
                </a:ext>
              </a:extLst>
            </p:cNvPr>
            <p:cNvSpPr/>
            <p:nvPr/>
          </p:nvSpPr>
          <p:spPr>
            <a:xfrm>
              <a:off x="7163829" y="4745613"/>
              <a:ext cx="493059" cy="23922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7FDA242A-59F3-42A2-98E3-9680B47048F6}"/>
                </a:ext>
              </a:extLst>
            </p:cNvPr>
            <p:cNvSpPr txBox="1"/>
            <p:nvPr/>
          </p:nvSpPr>
          <p:spPr>
            <a:xfrm>
              <a:off x="2847672" y="5525654"/>
              <a:ext cx="634133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</a:rPr>
                <a:t>Goals for the remediation :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accent1"/>
                  </a:solidFill>
                </a:rPr>
                <a:t>achieve pollution abatement, 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accent1"/>
                  </a:solidFill>
                </a:rPr>
                <a:t>limit installation and operating costs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accent1"/>
                  </a:solidFill>
                </a:rPr>
                <a:t>regenerate soil of good agronomic quality, suitable for cultivation</a:t>
              </a:r>
              <a:endParaRPr lang="en-GB" sz="1600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45FB89B8-555D-E46B-2E12-1E4D996E8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0706" y="2606314"/>
            <a:ext cx="1682533" cy="135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9">
            <a:extLst>
              <a:ext uri="{FF2B5EF4-FFF2-40B4-BE49-F238E27FC236}">
                <a16:creationId xmlns:a16="http://schemas.microsoft.com/office/drawing/2014/main" id="{888E8E54-BFCF-4E1D-96FB-58009FE2F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27" y="1349376"/>
            <a:ext cx="4837532" cy="2478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98A982-0B0D-4850-86C5-5170B52AC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Focus on the soil as a living ecosystem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50DD1288-F9B5-429E-B583-DA1604386207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362489830"/>
              </p:ext>
            </p:extLst>
          </p:nvPr>
        </p:nvGraphicFramePr>
        <p:xfrm>
          <a:off x="4273988" y="1315178"/>
          <a:ext cx="7161046" cy="3570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8C17A-E8F1-453E-9C05-D773998A75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8E0D59-3C3C-A240-8AC1-71A64A27DE0E}" type="slidenum">
              <a:rPr lang="en-GB" smtClean="0"/>
              <a:pPr/>
              <a:t>3</a:t>
            </a:fld>
            <a:r>
              <a:rPr lang="en-GB"/>
              <a:t>.</a:t>
            </a:r>
            <a:endParaRPr lang="en-GB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3763B38-BA41-4251-8975-CA5EE8E718B1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39873" y="2717389"/>
            <a:ext cx="1072358" cy="21544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fr-FR" sz="800" i="1" dirty="0" err="1"/>
              <a:t>Humintech</a:t>
            </a:r>
            <a:r>
              <a:rPr lang="en-US" altLang="fr-FR" sz="800" i="1" dirty="0"/>
              <a:t> GmbH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F4FEBE5-C141-468F-95A8-8DB7BEC161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96" y="4197171"/>
            <a:ext cx="3034320" cy="207547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5FBD217-8CC7-4073-B356-CF455B5F4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7340" y="6140659"/>
            <a:ext cx="755358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fr-FR" sz="800" i="1" dirty="0"/>
              <a:t>K.A. Lemke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82FE658-D6BC-48E8-A5FA-102F19B90563}"/>
              </a:ext>
            </a:extLst>
          </p:cNvPr>
          <p:cNvSpPr txBox="1"/>
          <p:nvPr/>
        </p:nvSpPr>
        <p:spPr>
          <a:xfrm>
            <a:off x="4855655" y="3927218"/>
            <a:ext cx="3356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Texture</a:t>
            </a:r>
          </a:p>
          <a:p>
            <a:r>
              <a:rPr lang="en-GB" dirty="0"/>
              <a:t>Porosity</a:t>
            </a:r>
          </a:p>
          <a:p>
            <a:r>
              <a:rPr lang="en-GB" dirty="0"/>
              <a:t>Compaction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1D9AAEF-6703-42F6-8D0C-2C50B0E3D036}"/>
              </a:ext>
            </a:extLst>
          </p:cNvPr>
          <p:cNvSpPr txBox="1"/>
          <p:nvPr/>
        </p:nvSpPr>
        <p:spPr>
          <a:xfrm>
            <a:off x="9715020" y="3393064"/>
            <a:ext cx="25278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Micro organisms </a:t>
            </a:r>
            <a:r>
              <a:rPr lang="en-GB" dirty="0"/>
              <a:t>abundance and diversity</a:t>
            </a:r>
          </a:p>
          <a:p>
            <a:r>
              <a:rPr lang="en-GB" b="1" dirty="0"/>
              <a:t>Meso-macro fauna</a:t>
            </a:r>
          </a:p>
          <a:p>
            <a:r>
              <a:rPr lang="en-GB" b="1" dirty="0"/>
              <a:t>Plants</a:t>
            </a:r>
            <a:r>
              <a:rPr lang="en-GB" dirty="0"/>
              <a:t> &amp; rhizosphere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AAE07CB-29BB-48FE-9965-954C6DC94CDC}"/>
              </a:ext>
            </a:extLst>
          </p:cNvPr>
          <p:cNvSpPr txBox="1"/>
          <p:nvPr/>
        </p:nvSpPr>
        <p:spPr>
          <a:xfrm>
            <a:off x="7553460" y="348729"/>
            <a:ext cx="198955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pH</a:t>
            </a:r>
          </a:p>
          <a:p>
            <a:r>
              <a:rPr lang="en-GB" dirty="0"/>
              <a:t>Nutrients content</a:t>
            </a:r>
          </a:p>
          <a:p>
            <a:r>
              <a:rPr lang="en-GB" b="1" dirty="0"/>
              <a:t>Organic matter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B4BAF27-A580-4A08-AD8A-4C5868945E43}"/>
              </a:ext>
            </a:extLst>
          </p:cNvPr>
          <p:cNvSpPr txBox="1"/>
          <p:nvPr/>
        </p:nvSpPr>
        <p:spPr>
          <a:xfrm>
            <a:off x="3782244" y="2595103"/>
            <a:ext cx="3852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/>
              <a:t>Water holding capacity</a:t>
            </a:r>
          </a:p>
          <a:p>
            <a:pPr algn="r"/>
            <a:r>
              <a:rPr lang="en-GB" dirty="0"/>
              <a:t>CEC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F603E9B-C7F0-4AF9-9AA6-4B4BB15C5283}"/>
              </a:ext>
            </a:extLst>
          </p:cNvPr>
          <p:cNvSpPr txBox="1"/>
          <p:nvPr/>
        </p:nvSpPr>
        <p:spPr>
          <a:xfrm>
            <a:off x="7960284" y="2714959"/>
            <a:ext cx="1715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Nutrients cycling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2A65A98-9351-41DC-9351-3C0BBB3DBE5D}"/>
              </a:ext>
            </a:extLst>
          </p:cNvPr>
          <p:cNvSpPr txBox="1"/>
          <p:nvPr/>
        </p:nvSpPr>
        <p:spPr>
          <a:xfrm>
            <a:off x="7472426" y="4067394"/>
            <a:ext cx="11146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Structure</a:t>
            </a:r>
          </a:p>
          <a:p>
            <a:r>
              <a:rPr lang="en-GB" dirty="0"/>
              <a:t>Surface sealing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2E8A2DBE-C13F-4060-9B80-BA734663C84E}"/>
              </a:ext>
            </a:extLst>
          </p:cNvPr>
          <p:cNvGrpSpPr/>
          <p:nvPr/>
        </p:nvGrpSpPr>
        <p:grpSpPr>
          <a:xfrm>
            <a:off x="6176314" y="874125"/>
            <a:ext cx="6204271" cy="5734103"/>
            <a:chOff x="6176314" y="874125"/>
            <a:chExt cx="6204271" cy="5734103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77DCCA4B-7B1B-4C20-98DE-B0549E51DBCE}"/>
                </a:ext>
              </a:extLst>
            </p:cNvPr>
            <p:cNvSpPr txBox="1"/>
            <p:nvPr/>
          </p:nvSpPr>
          <p:spPr>
            <a:xfrm>
              <a:off x="6176314" y="5130900"/>
              <a:ext cx="487130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accent1"/>
                  </a:solidFill>
                </a:rPr>
                <a:t>Aerial part :  plants counting, vegetation cover and height, growth stage, mass, hydrocarbon content</a:t>
              </a:r>
            </a:p>
            <a:p>
              <a:pPr algn="ctr"/>
              <a:r>
                <a:rPr lang="en-GB" b="1" dirty="0">
                  <a:solidFill>
                    <a:schemeClr val="accent1"/>
                  </a:solidFill>
                </a:rPr>
                <a:t>Underground part : roots counting</a:t>
              </a:r>
            </a:p>
            <a:p>
              <a:pPr algn="ctr"/>
              <a:r>
                <a:rPr lang="en-GB" b="1" dirty="0">
                  <a:solidFill>
                    <a:schemeClr val="accent1"/>
                  </a:solidFill>
                </a:rPr>
                <a:t>Overall : omega 3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48C8B41F-7656-4141-A923-C38FF692509D}"/>
                </a:ext>
              </a:extLst>
            </p:cNvPr>
            <p:cNvSpPr txBox="1"/>
            <p:nvPr/>
          </p:nvSpPr>
          <p:spPr>
            <a:xfrm>
              <a:off x="9023774" y="1265467"/>
              <a:ext cx="335681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accent1"/>
                  </a:solidFill>
                </a:rPr>
                <a:t>Hydrocarbon content</a:t>
              </a:r>
            </a:p>
            <a:p>
              <a:r>
                <a:rPr lang="en-GB" b="1" dirty="0">
                  <a:solidFill>
                    <a:schemeClr val="accent1"/>
                  </a:solidFill>
                </a:rPr>
                <a:t>NPK</a:t>
              </a:r>
            </a:p>
            <a:p>
              <a:r>
                <a:rPr lang="en-GB" b="1" dirty="0">
                  <a:solidFill>
                    <a:schemeClr val="accent1"/>
                  </a:solidFill>
                </a:rPr>
                <a:t>CEC &amp; base saturation</a:t>
              </a:r>
            </a:p>
          </p:txBody>
        </p:sp>
        <p:sp>
          <p:nvSpPr>
            <p:cNvPr id="3" name="Flèche : courbe vers le haut 2">
              <a:extLst>
                <a:ext uri="{FF2B5EF4-FFF2-40B4-BE49-F238E27FC236}">
                  <a16:creationId xmlns:a16="http://schemas.microsoft.com/office/drawing/2014/main" id="{5FC17810-BF8E-43CA-A0F0-A7C428080F35}"/>
                </a:ext>
              </a:extLst>
            </p:cNvPr>
            <p:cNvSpPr/>
            <p:nvPr/>
          </p:nvSpPr>
          <p:spPr>
            <a:xfrm rot="12901814" flipH="1">
              <a:off x="9494196" y="874125"/>
              <a:ext cx="894739" cy="256524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Flèche : courbe vers le haut 18">
              <a:extLst>
                <a:ext uri="{FF2B5EF4-FFF2-40B4-BE49-F238E27FC236}">
                  <a16:creationId xmlns:a16="http://schemas.microsoft.com/office/drawing/2014/main" id="{97A2C6C6-88E4-4EF5-8415-11BC6C9C8E43}"/>
                </a:ext>
              </a:extLst>
            </p:cNvPr>
            <p:cNvSpPr/>
            <p:nvPr/>
          </p:nvSpPr>
          <p:spPr>
            <a:xfrm rot="17175662" flipH="1">
              <a:off x="10624449" y="5183589"/>
              <a:ext cx="894739" cy="256524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448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53648E-BA68-4C96-92AB-7D7EF258B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Experimental protocol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83143BF-9F06-4EAE-AEA6-930BD0E275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Goals for the pilot test :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005444B-CB75-4F72-8403-FA85DF41688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98258" y="1285103"/>
            <a:ext cx="8027842" cy="4015839"/>
          </a:xfrm>
        </p:spPr>
        <p:txBody>
          <a:bodyPr>
            <a:normAutofit/>
          </a:bodyPr>
          <a:lstStyle/>
          <a:p>
            <a:r>
              <a:rPr lang="en-GB" sz="1600" dirty="0"/>
              <a:t>Assess the benefits of phytoremediation vs bioremediation</a:t>
            </a:r>
          </a:p>
          <a:p>
            <a:r>
              <a:rPr lang="en-GB" sz="1600" dirty="0"/>
              <a:t>Determine best conditions for the treatment</a:t>
            </a:r>
          </a:p>
          <a:p>
            <a:r>
              <a:rPr lang="en-GB" sz="1600" dirty="0"/>
              <a:t>Scale up the treatment : residual pollution, length, costs, organisation, etc.</a:t>
            </a:r>
          </a:p>
          <a:p>
            <a:r>
              <a:rPr lang="en-GB" sz="1600" dirty="0"/>
              <a:t>Control plots : arable soil planted with same species + pile of contaminated soil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DFE504D-0203-4612-B46F-0E82FF3607E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8E0D59-3C3C-A240-8AC1-71A64A27DE0E}" type="slidenum">
              <a:rPr lang="en-GB" smtClean="0"/>
              <a:pPr/>
              <a:t>4</a:t>
            </a:fld>
            <a:r>
              <a:rPr lang="en-GB"/>
              <a:t>.</a:t>
            </a:r>
            <a:endParaRPr lang="en-GB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F6CD541-B22D-418A-B453-56920CFE4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3" t="4923" b="5306"/>
          <a:stretch/>
        </p:blipFill>
        <p:spPr>
          <a:xfrm rot="10800000">
            <a:off x="3842421" y="2753155"/>
            <a:ext cx="6781007" cy="40158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DD1ACF6-BBFC-4C5C-B83B-A6B666DBEA07}"/>
              </a:ext>
            </a:extLst>
          </p:cNvPr>
          <p:cNvSpPr/>
          <p:nvPr/>
        </p:nvSpPr>
        <p:spPr>
          <a:xfrm rot="21361420">
            <a:off x="7039759" y="3976930"/>
            <a:ext cx="1486707" cy="382386"/>
          </a:xfrm>
          <a:prstGeom prst="rect">
            <a:avLst/>
          </a:prstGeom>
          <a:solidFill>
            <a:schemeClr val="accent6">
              <a:alpha val="4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A2/8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EBC0AA-EAA6-4E86-A7B7-49F077140A17}"/>
              </a:ext>
            </a:extLst>
          </p:cNvPr>
          <p:cNvSpPr/>
          <p:nvPr/>
        </p:nvSpPr>
        <p:spPr>
          <a:xfrm>
            <a:off x="4482174" y="4647957"/>
            <a:ext cx="1654233" cy="382386"/>
          </a:xfrm>
          <a:prstGeom prst="rect">
            <a:avLst/>
          </a:prstGeom>
          <a:solidFill>
            <a:schemeClr val="accent5">
              <a:alpha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B4/6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C7CDA7-448C-41DF-8E2F-E717C06C298A}"/>
              </a:ext>
            </a:extLst>
          </p:cNvPr>
          <p:cNvSpPr/>
          <p:nvPr/>
        </p:nvSpPr>
        <p:spPr>
          <a:xfrm rot="21361420">
            <a:off x="8657738" y="3873056"/>
            <a:ext cx="1189057" cy="382386"/>
          </a:xfrm>
          <a:prstGeom prst="rect">
            <a:avLst/>
          </a:prstGeom>
          <a:solidFill>
            <a:schemeClr val="accent6">
              <a:alpha val="4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A4/6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7C6E59-769E-4A12-B5B4-7EC42AA1B8BF}"/>
              </a:ext>
            </a:extLst>
          </p:cNvPr>
          <p:cNvSpPr/>
          <p:nvPr/>
        </p:nvSpPr>
        <p:spPr>
          <a:xfrm rot="21361420">
            <a:off x="7192158" y="4563212"/>
            <a:ext cx="1486707" cy="382386"/>
          </a:xfrm>
          <a:prstGeom prst="rect">
            <a:avLst/>
          </a:prstGeom>
          <a:solidFill>
            <a:schemeClr val="accent6">
              <a:alpha val="4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A2/8a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AF64F5-6418-41F7-86C8-9BBC6DD3C3AF}"/>
              </a:ext>
            </a:extLst>
          </p:cNvPr>
          <p:cNvSpPr/>
          <p:nvPr/>
        </p:nvSpPr>
        <p:spPr>
          <a:xfrm rot="21361420">
            <a:off x="8794882" y="4464108"/>
            <a:ext cx="1037063" cy="382386"/>
          </a:xfrm>
          <a:prstGeom prst="rect">
            <a:avLst/>
          </a:prstGeom>
          <a:solidFill>
            <a:schemeClr val="accent6">
              <a:alpha val="4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A4/6a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DCB2B4-1393-4164-A138-BE9D91FAA068}"/>
              </a:ext>
            </a:extLst>
          </p:cNvPr>
          <p:cNvSpPr/>
          <p:nvPr/>
        </p:nvSpPr>
        <p:spPr>
          <a:xfrm>
            <a:off x="4501678" y="3374513"/>
            <a:ext cx="1654233" cy="382386"/>
          </a:xfrm>
          <a:prstGeom prst="rect">
            <a:avLst/>
          </a:prstGeom>
          <a:solidFill>
            <a:schemeClr val="accent5">
              <a:alpha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B4/6a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C2CDC2-A80B-43A4-B12F-EB9B178F48BA}"/>
              </a:ext>
            </a:extLst>
          </p:cNvPr>
          <p:cNvSpPr/>
          <p:nvPr/>
        </p:nvSpPr>
        <p:spPr>
          <a:xfrm>
            <a:off x="4472371" y="4028018"/>
            <a:ext cx="1654233" cy="382386"/>
          </a:xfrm>
          <a:prstGeom prst="rect">
            <a:avLst/>
          </a:prstGeom>
          <a:solidFill>
            <a:schemeClr val="accent5">
              <a:alpha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B2/8a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37CA83-E565-4B95-95BB-1EAA1B074329}"/>
              </a:ext>
            </a:extLst>
          </p:cNvPr>
          <p:cNvSpPr/>
          <p:nvPr/>
        </p:nvSpPr>
        <p:spPr>
          <a:xfrm>
            <a:off x="4478542" y="5254674"/>
            <a:ext cx="1654233" cy="382386"/>
          </a:xfrm>
          <a:prstGeom prst="rect">
            <a:avLst/>
          </a:prstGeom>
          <a:solidFill>
            <a:schemeClr val="accent5">
              <a:alpha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B2/8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139105-5E26-407F-93A2-DBACA2C6CB95}"/>
              </a:ext>
            </a:extLst>
          </p:cNvPr>
          <p:cNvSpPr/>
          <p:nvPr/>
        </p:nvSpPr>
        <p:spPr>
          <a:xfrm>
            <a:off x="6405807" y="3319170"/>
            <a:ext cx="1654233" cy="382386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C2/8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6D72B41-4492-464C-BD8B-184F1923B21A}"/>
              </a:ext>
            </a:extLst>
          </p:cNvPr>
          <p:cNvSpPr/>
          <p:nvPr/>
        </p:nvSpPr>
        <p:spPr>
          <a:xfrm>
            <a:off x="8201433" y="3253598"/>
            <a:ext cx="1427430" cy="382386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C4/6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38ADD08-C5D1-4197-A77E-048D4AFAE674}"/>
              </a:ext>
            </a:extLst>
          </p:cNvPr>
          <p:cNvSpPr/>
          <p:nvPr/>
        </p:nvSpPr>
        <p:spPr>
          <a:xfrm>
            <a:off x="6602145" y="5761253"/>
            <a:ext cx="1536759" cy="382386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C2/8a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C4E4F29-C9AD-4243-B77E-439314AC4116}"/>
              </a:ext>
            </a:extLst>
          </p:cNvPr>
          <p:cNvSpPr/>
          <p:nvPr/>
        </p:nvSpPr>
        <p:spPr>
          <a:xfrm>
            <a:off x="8307196" y="5742569"/>
            <a:ext cx="1536759" cy="382386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C4/6a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06BB5A1-E1B9-4F66-B0C6-33A962EA7044}"/>
              </a:ext>
            </a:extLst>
          </p:cNvPr>
          <p:cNvSpPr/>
          <p:nvPr/>
        </p:nvSpPr>
        <p:spPr>
          <a:xfrm rot="21390290">
            <a:off x="6405414" y="5126619"/>
            <a:ext cx="3429125" cy="382386"/>
          </a:xfrm>
          <a:prstGeom prst="rect">
            <a:avLst/>
          </a:prstGeom>
          <a:solidFill>
            <a:schemeClr val="accent3">
              <a:alpha val="4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mixing platform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1F4F017-3406-4333-9128-4EB08FCFA0F4}"/>
              </a:ext>
            </a:extLst>
          </p:cNvPr>
          <p:cNvSpPr/>
          <p:nvPr/>
        </p:nvSpPr>
        <p:spPr>
          <a:xfrm>
            <a:off x="4472371" y="5825396"/>
            <a:ext cx="1651199" cy="382386"/>
          </a:xfrm>
          <a:prstGeom prst="rect">
            <a:avLst/>
          </a:prstGeom>
          <a:solidFill>
            <a:schemeClr val="accent3">
              <a:alpha val="4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mixing platform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997031E-0013-4B83-8A40-1489F240CC80}"/>
              </a:ext>
            </a:extLst>
          </p:cNvPr>
          <p:cNvSpPr/>
          <p:nvPr/>
        </p:nvSpPr>
        <p:spPr>
          <a:xfrm>
            <a:off x="227845" y="3169318"/>
            <a:ext cx="1080000" cy="382386"/>
          </a:xfrm>
          <a:prstGeom prst="rect">
            <a:avLst/>
          </a:prstGeom>
          <a:solidFill>
            <a:schemeClr val="accent5">
              <a:alpha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23B4F10-558D-4C02-960B-7C9DF113496D}"/>
              </a:ext>
            </a:extLst>
          </p:cNvPr>
          <p:cNvSpPr/>
          <p:nvPr/>
        </p:nvSpPr>
        <p:spPr>
          <a:xfrm>
            <a:off x="218756" y="3666388"/>
            <a:ext cx="1080000" cy="382386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9A2FBC3-751E-43DA-A38E-32E1D1F18C27}"/>
              </a:ext>
            </a:extLst>
          </p:cNvPr>
          <p:cNvSpPr/>
          <p:nvPr/>
        </p:nvSpPr>
        <p:spPr>
          <a:xfrm>
            <a:off x="227845" y="2660863"/>
            <a:ext cx="1080000" cy="382386"/>
          </a:xfrm>
          <a:prstGeom prst="rect">
            <a:avLst/>
          </a:prstGeom>
          <a:solidFill>
            <a:schemeClr val="accent6">
              <a:alpha val="4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7995D0D-89AC-4719-9F84-21750550FED4}"/>
              </a:ext>
            </a:extLst>
          </p:cNvPr>
          <p:cNvSpPr txBox="1"/>
          <p:nvPr/>
        </p:nvSpPr>
        <p:spPr>
          <a:xfrm>
            <a:off x="1335667" y="2660863"/>
            <a:ext cx="1927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bioremediation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5405183-D74D-4C0B-87E7-B76C2F3E26B3}"/>
              </a:ext>
            </a:extLst>
          </p:cNvPr>
          <p:cNvSpPr txBox="1"/>
          <p:nvPr/>
        </p:nvSpPr>
        <p:spPr>
          <a:xfrm>
            <a:off x="1356671" y="3049741"/>
            <a:ext cx="2178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bioremediation + </a:t>
            </a:r>
            <a:r>
              <a:rPr lang="en-GB" sz="1400" dirty="0" err="1"/>
              <a:t>phyto</a:t>
            </a:r>
            <a:r>
              <a:rPr lang="en-GB" sz="1400" dirty="0"/>
              <a:t> remediation at T+2M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FDCE946-298B-4088-A208-3F6B5E5531DA}"/>
              </a:ext>
            </a:extLst>
          </p:cNvPr>
          <p:cNvSpPr txBox="1"/>
          <p:nvPr/>
        </p:nvSpPr>
        <p:spPr>
          <a:xfrm>
            <a:off x="1335667" y="3654062"/>
            <a:ext cx="2178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bioremediation + </a:t>
            </a:r>
            <a:r>
              <a:rPr lang="en-GB" sz="1400" dirty="0" err="1"/>
              <a:t>phyto</a:t>
            </a:r>
            <a:r>
              <a:rPr lang="en-GB" sz="1400" dirty="0"/>
              <a:t> remediation at T+4M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DEAA233-D221-462A-B149-3A972333314D}"/>
              </a:ext>
            </a:extLst>
          </p:cNvPr>
          <p:cNvSpPr txBox="1"/>
          <p:nvPr/>
        </p:nvSpPr>
        <p:spPr>
          <a:xfrm>
            <a:off x="1168601" y="4364540"/>
            <a:ext cx="1927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    4/6    a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4C4C966-21A3-4E2C-B39D-088EE2F4B5EC}"/>
              </a:ext>
            </a:extLst>
          </p:cNvPr>
          <p:cNvSpPr txBox="1"/>
          <p:nvPr/>
        </p:nvSpPr>
        <p:spPr>
          <a:xfrm rot="18046716">
            <a:off x="-479765" y="5314097"/>
            <a:ext cx="2535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bio / </a:t>
            </a:r>
            <a:r>
              <a:rPr lang="en-GB" sz="1400" dirty="0" err="1"/>
              <a:t>phyto</a:t>
            </a:r>
            <a:r>
              <a:rPr lang="en-GB" sz="1400" dirty="0"/>
              <a:t> remediation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CF5B3C7-1557-48AF-B578-13A0DD03DBAC}"/>
              </a:ext>
            </a:extLst>
          </p:cNvPr>
          <p:cNvSpPr txBox="1"/>
          <p:nvPr/>
        </p:nvSpPr>
        <p:spPr>
          <a:xfrm rot="18046716">
            <a:off x="227851" y="5453124"/>
            <a:ext cx="2216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Composition polluted soil / arable soil + compost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82B27810-0535-4A5F-903F-B14EF6FAF631}"/>
              </a:ext>
            </a:extLst>
          </p:cNvPr>
          <p:cNvSpPr txBox="1"/>
          <p:nvPr/>
        </p:nvSpPr>
        <p:spPr>
          <a:xfrm rot="18046716">
            <a:off x="1126089" y="5508213"/>
            <a:ext cx="2216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amending (lime)</a:t>
            </a:r>
          </a:p>
        </p:txBody>
      </p:sp>
    </p:spTree>
    <p:extLst>
      <p:ext uri="{BB962C8B-B14F-4D97-AF65-F5344CB8AC3E}">
        <p14:creationId xmlns:p14="http://schemas.microsoft.com/office/powerpoint/2010/main" val="1700559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EDC671-9A68-4C0C-AF6D-50489BD2A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Selection of the plants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D08496-A42E-4941-A92E-098909DA13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 multi parameters choice :</a:t>
            </a:r>
          </a:p>
        </p:txBody>
      </p:sp>
      <p:pic>
        <p:nvPicPr>
          <p:cNvPr id="7" name="Espace réservé du contenu 6" descr="Fleurs de cerisier contour">
            <a:extLst>
              <a:ext uri="{FF2B5EF4-FFF2-40B4-BE49-F238E27FC236}">
                <a16:creationId xmlns:a16="http://schemas.microsoft.com/office/drawing/2014/main" id="{F70117CD-CEB5-49B5-BC27-6A41F787FE7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7295" y="2482540"/>
            <a:ext cx="900000" cy="900000"/>
          </a:xfr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6AA7DD3-578B-4994-899F-ECC6513992D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8E0D59-3C3C-A240-8AC1-71A64A27DE0E}" type="slidenum">
              <a:rPr lang="en-GB" smtClean="0"/>
              <a:pPr/>
              <a:t>5</a:t>
            </a:fld>
            <a:r>
              <a:rPr lang="en-GB"/>
              <a:t>.</a:t>
            </a:r>
            <a:endParaRPr lang="en-GB" dirty="0"/>
          </a:p>
        </p:txBody>
      </p:sp>
      <p:pic>
        <p:nvPicPr>
          <p:cNvPr id="9" name="Graphique 8" descr="Hibiscus contour">
            <a:extLst>
              <a:ext uri="{FF2B5EF4-FFF2-40B4-BE49-F238E27FC236}">
                <a16:creationId xmlns:a16="http://schemas.microsoft.com/office/drawing/2014/main" id="{51575A8F-A6B2-41DD-8CDF-191A4047A2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36891" y="3460346"/>
            <a:ext cx="900000" cy="900000"/>
          </a:xfrm>
          <a:prstGeom prst="rect">
            <a:avLst/>
          </a:prstGeom>
        </p:spPr>
      </p:pic>
      <p:pic>
        <p:nvPicPr>
          <p:cNvPr id="11" name="Graphique 10" descr="Rose contour">
            <a:extLst>
              <a:ext uri="{FF2B5EF4-FFF2-40B4-BE49-F238E27FC236}">
                <a16:creationId xmlns:a16="http://schemas.microsoft.com/office/drawing/2014/main" id="{6CEE538B-3376-4523-B188-2C1057A7DF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96076" y="2482540"/>
            <a:ext cx="900000" cy="900000"/>
          </a:xfrm>
          <a:prstGeom prst="rect">
            <a:avLst/>
          </a:prstGeom>
        </p:spPr>
      </p:pic>
      <p:pic>
        <p:nvPicPr>
          <p:cNvPr id="13" name="Graphique 12" descr="Tournesol contour">
            <a:extLst>
              <a:ext uri="{FF2B5EF4-FFF2-40B4-BE49-F238E27FC236}">
                <a16:creationId xmlns:a16="http://schemas.microsoft.com/office/drawing/2014/main" id="{F8E74FDA-665C-40CF-842E-739D82F0B4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273638" y="3460346"/>
            <a:ext cx="900000" cy="900000"/>
          </a:xfrm>
          <a:prstGeom prst="rect">
            <a:avLst/>
          </a:prstGeom>
        </p:spPr>
      </p:pic>
      <p:pic>
        <p:nvPicPr>
          <p:cNvPr id="15" name="Graphique 14" descr="Plante contour">
            <a:extLst>
              <a:ext uri="{FF2B5EF4-FFF2-40B4-BE49-F238E27FC236}">
                <a16:creationId xmlns:a16="http://schemas.microsoft.com/office/drawing/2014/main" id="{A4441882-23FB-410E-83D2-D637D62CFF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8518" y="3460346"/>
            <a:ext cx="900000" cy="900000"/>
          </a:xfrm>
          <a:prstGeom prst="rect">
            <a:avLst/>
          </a:prstGeom>
        </p:spPr>
      </p:pic>
      <p:pic>
        <p:nvPicPr>
          <p:cNvPr id="17" name="Graphique 16" descr="Arbre avec racines contour">
            <a:extLst>
              <a:ext uri="{FF2B5EF4-FFF2-40B4-BE49-F238E27FC236}">
                <a16:creationId xmlns:a16="http://schemas.microsoft.com/office/drawing/2014/main" id="{C39388AA-77A9-4439-AEAC-F58F2CBCA1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273638" y="2482540"/>
            <a:ext cx="900000" cy="900000"/>
          </a:xfrm>
          <a:prstGeom prst="rect">
            <a:avLst/>
          </a:prstGeom>
        </p:spPr>
      </p:pic>
      <p:pic>
        <p:nvPicPr>
          <p:cNvPr id="19" name="Graphique 18" descr="Palmier contour">
            <a:extLst>
              <a:ext uri="{FF2B5EF4-FFF2-40B4-BE49-F238E27FC236}">
                <a16:creationId xmlns:a16="http://schemas.microsoft.com/office/drawing/2014/main" id="{5DE0ABD3-C153-4A1D-A771-EB7BE13B82E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18514" y="2482540"/>
            <a:ext cx="900000" cy="900000"/>
          </a:xfrm>
          <a:prstGeom prst="rect">
            <a:avLst/>
          </a:prstGeom>
        </p:spPr>
      </p:pic>
      <p:pic>
        <p:nvPicPr>
          <p:cNvPr id="21" name="Graphique 20" descr="Sapin contour">
            <a:extLst>
              <a:ext uri="{FF2B5EF4-FFF2-40B4-BE49-F238E27FC236}">
                <a16:creationId xmlns:a16="http://schemas.microsoft.com/office/drawing/2014/main" id="{9F5BFA19-5195-44AB-99B9-B3841D5DCA8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434857" y="2482540"/>
            <a:ext cx="900000" cy="900000"/>
          </a:xfrm>
          <a:prstGeom prst="rect">
            <a:avLst/>
          </a:prstGeom>
        </p:spPr>
      </p:pic>
      <p:pic>
        <p:nvPicPr>
          <p:cNvPr id="23" name="Graphique 22" descr="Cultures contour">
            <a:extLst>
              <a:ext uri="{FF2B5EF4-FFF2-40B4-BE49-F238E27FC236}">
                <a16:creationId xmlns:a16="http://schemas.microsoft.com/office/drawing/2014/main" id="{C55764EF-C9F8-46E8-8927-B90C69385EE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155264" y="3460346"/>
            <a:ext cx="900000" cy="900000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5CEB3687-5038-480D-9C00-A006B07A46CF}"/>
              </a:ext>
            </a:extLst>
          </p:cNvPr>
          <p:cNvSpPr txBox="1"/>
          <p:nvPr/>
        </p:nvSpPr>
        <p:spPr>
          <a:xfrm>
            <a:off x="555037" y="1726946"/>
            <a:ext cx="5759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Potential for hydrocarbons remediation (bibliography)</a:t>
            </a:r>
          </a:p>
        </p:txBody>
      </p:sp>
      <p:sp>
        <p:nvSpPr>
          <p:cNvPr id="25" name="Flèche : bas 24">
            <a:extLst>
              <a:ext uri="{FF2B5EF4-FFF2-40B4-BE49-F238E27FC236}">
                <a16:creationId xmlns:a16="http://schemas.microsoft.com/office/drawing/2014/main" id="{E18C8CB7-F3A1-447F-89A9-4F9D4DBE751C}"/>
              </a:ext>
            </a:extLst>
          </p:cNvPr>
          <p:cNvSpPr/>
          <p:nvPr/>
        </p:nvSpPr>
        <p:spPr>
          <a:xfrm>
            <a:off x="3123543" y="2144148"/>
            <a:ext cx="286871" cy="3651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D3F9EC9-6E3D-4B2C-9B88-2E439A692EDE}"/>
              </a:ext>
            </a:extLst>
          </p:cNvPr>
          <p:cNvSpPr txBox="1"/>
          <p:nvPr/>
        </p:nvSpPr>
        <p:spPr>
          <a:xfrm>
            <a:off x="6871541" y="1354767"/>
            <a:ext cx="460956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Schedule and organization of the pilot test (perennial plant, not a tree)</a:t>
            </a:r>
          </a:p>
          <a:p>
            <a:endParaRPr lang="en-GB" dirty="0"/>
          </a:p>
          <a:p>
            <a:r>
              <a:rPr lang="en-GB" dirty="0"/>
              <a:t>Adaptation to </a:t>
            </a:r>
            <a:r>
              <a:rPr lang="en-GB" dirty="0" err="1"/>
              <a:t>pedo</a:t>
            </a:r>
            <a:r>
              <a:rPr lang="en-GB" dirty="0"/>
              <a:t> climatic conditions</a:t>
            </a:r>
          </a:p>
          <a:p>
            <a:endParaRPr lang="en-GB" dirty="0"/>
          </a:p>
          <a:p>
            <a:r>
              <a:rPr lang="en-GB" dirty="0"/>
              <a:t>Complementarity of roots system </a:t>
            </a:r>
          </a:p>
          <a:p>
            <a:r>
              <a:rPr lang="en-GB" dirty="0"/>
              <a:t>(tapping roots + fasciculate roots)</a:t>
            </a:r>
          </a:p>
          <a:p>
            <a:endParaRPr lang="en-GB" dirty="0"/>
          </a:p>
          <a:p>
            <a:r>
              <a:rPr lang="en-GB" dirty="0"/>
              <a:t>Cultivated species </a:t>
            </a:r>
          </a:p>
          <a:p>
            <a:r>
              <a:rPr lang="en-GB" dirty="0"/>
              <a:t>(seed availability, references)</a:t>
            </a:r>
          </a:p>
          <a:p>
            <a:endParaRPr lang="en-GB" dirty="0"/>
          </a:p>
          <a:p>
            <a:r>
              <a:rPr lang="en-GB" dirty="0"/>
              <a:t>Agronomic qualities </a:t>
            </a:r>
          </a:p>
          <a:p>
            <a:r>
              <a:rPr lang="en-GB" dirty="0"/>
              <a:t>(atmospheric nitrogen fixation, soil cover)</a:t>
            </a:r>
          </a:p>
        </p:txBody>
      </p:sp>
      <p:sp>
        <p:nvSpPr>
          <p:cNvPr id="28" name="Croix 27">
            <a:extLst>
              <a:ext uri="{FF2B5EF4-FFF2-40B4-BE49-F238E27FC236}">
                <a16:creationId xmlns:a16="http://schemas.microsoft.com/office/drawing/2014/main" id="{9EFDB01A-09D6-4405-BF6B-B5552EB28F94}"/>
              </a:ext>
            </a:extLst>
          </p:cNvPr>
          <p:cNvSpPr/>
          <p:nvPr/>
        </p:nvSpPr>
        <p:spPr>
          <a:xfrm rot="18833646">
            <a:off x="833068" y="2489753"/>
            <a:ext cx="972000" cy="972000"/>
          </a:xfrm>
          <a:prstGeom prst="plus">
            <a:avLst>
              <a:gd name="adj" fmla="val 470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Croix 28">
            <a:extLst>
              <a:ext uri="{FF2B5EF4-FFF2-40B4-BE49-F238E27FC236}">
                <a16:creationId xmlns:a16="http://schemas.microsoft.com/office/drawing/2014/main" id="{4D811E1A-462F-4648-B0C1-21B6AAF93380}"/>
              </a:ext>
            </a:extLst>
          </p:cNvPr>
          <p:cNvSpPr/>
          <p:nvPr/>
        </p:nvSpPr>
        <p:spPr>
          <a:xfrm rot="18833646">
            <a:off x="3419164" y="2489753"/>
            <a:ext cx="972000" cy="972000"/>
          </a:xfrm>
          <a:prstGeom prst="plus">
            <a:avLst>
              <a:gd name="adj" fmla="val 470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Croix 29">
            <a:extLst>
              <a:ext uri="{FF2B5EF4-FFF2-40B4-BE49-F238E27FC236}">
                <a16:creationId xmlns:a16="http://schemas.microsoft.com/office/drawing/2014/main" id="{348BA028-5CCC-4EE0-8FFB-2E08B4870382}"/>
              </a:ext>
            </a:extLst>
          </p:cNvPr>
          <p:cNvSpPr/>
          <p:nvPr/>
        </p:nvSpPr>
        <p:spPr>
          <a:xfrm rot="18833646">
            <a:off x="4274591" y="2489754"/>
            <a:ext cx="972000" cy="972000"/>
          </a:xfrm>
          <a:prstGeom prst="plus">
            <a:avLst>
              <a:gd name="adj" fmla="val 470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Croix 30">
            <a:extLst>
              <a:ext uri="{FF2B5EF4-FFF2-40B4-BE49-F238E27FC236}">
                <a16:creationId xmlns:a16="http://schemas.microsoft.com/office/drawing/2014/main" id="{78BFC07E-62DD-4AE6-95A1-4A3BC4B7CDA3}"/>
              </a:ext>
            </a:extLst>
          </p:cNvPr>
          <p:cNvSpPr/>
          <p:nvPr/>
        </p:nvSpPr>
        <p:spPr>
          <a:xfrm rot="18833646">
            <a:off x="1995510" y="3459846"/>
            <a:ext cx="972000" cy="972000"/>
          </a:xfrm>
          <a:prstGeom prst="plus">
            <a:avLst>
              <a:gd name="adj" fmla="val 470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Croix 31">
            <a:extLst>
              <a:ext uri="{FF2B5EF4-FFF2-40B4-BE49-F238E27FC236}">
                <a16:creationId xmlns:a16="http://schemas.microsoft.com/office/drawing/2014/main" id="{D2D56D19-3F43-4496-B6E5-3580880499CD}"/>
              </a:ext>
            </a:extLst>
          </p:cNvPr>
          <p:cNvSpPr/>
          <p:nvPr/>
        </p:nvSpPr>
        <p:spPr>
          <a:xfrm rot="18833646">
            <a:off x="2564237" y="2473437"/>
            <a:ext cx="972000" cy="972000"/>
          </a:xfrm>
          <a:prstGeom prst="plus">
            <a:avLst>
              <a:gd name="adj" fmla="val 470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Flèche : bas 32">
            <a:extLst>
              <a:ext uri="{FF2B5EF4-FFF2-40B4-BE49-F238E27FC236}">
                <a16:creationId xmlns:a16="http://schemas.microsoft.com/office/drawing/2014/main" id="{BE4400E4-B1EB-406B-8B4B-6C4628D2113A}"/>
              </a:ext>
            </a:extLst>
          </p:cNvPr>
          <p:cNvSpPr/>
          <p:nvPr/>
        </p:nvSpPr>
        <p:spPr>
          <a:xfrm>
            <a:off x="3123542" y="4590441"/>
            <a:ext cx="286871" cy="3651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 descr="Semence de luzerne inoculée Recotech - Traitement RIZOSTAR">
            <a:extLst>
              <a:ext uri="{FF2B5EF4-FFF2-40B4-BE49-F238E27FC236}">
                <a16:creationId xmlns:a16="http://schemas.microsoft.com/office/drawing/2014/main" id="{10CDD39F-9A9D-4E54-899F-7597F2D75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76" y="4813128"/>
            <a:ext cx="1901437" cy="190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raines de Ray-grass anglais (Lolium perenne)">
            <a:extLst>
              <a:ext uri="{FF2B5EF4-FFF2-40B4-BE49-F238E27FC236}">
                <a16:creationId xmlns:a16="http://schemas.microsoft.com/office/drawing/2014/main" id="{D544CC1E-2165-46C4-AF84-3B85EE959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817" y="4803359"/>
            <a:ext cx="1901437" cy="190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F83E449E-F0CE-4C4E-A28E-56453ADB8C4D}"/>
              </a:ext>
            </a:extLst>
          </p:cNvPr>
          <p:cNvSpPr txBox="1"/>
          <p:nvPr/>
        </p:nvSpPr>
        <p:spPr>
          <a:xfrm>
            <a:off x="6006352" y="5297179"/>
            <a:ext cx="5205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chemeClr val="accent1"/>
                </a:solidFill>
              </a:rPr>
              <a:t>Alfafa</a:t>
            </a:r>
            <a:r>
              <a:rPr lang="en-GB" b="1" dirty="0">
                <a:solidFill>
                  <a:schemeClr val="accent1"/>
                </a:solidFill>
              </a:rPr>
              <a:t> + English ray grass (local varieties)</a:t>
            </a:r>
          </a:p>
          <a:p>
            <a:r>
              <a:rPr lang="en-GB" b="1" dirty="0">
                <a:solidFill>
                  <a:schemeClr val="accent1"/>
                </a:solidFill>
              </a:rPr>
              <a:t>Biodiversity ? 2 introduced species</a:t>
            </a:r>
          </a:p>
          <a:p>
            <a:r>
              <a:rPr lang="en-GB" b="1" dirty="0">
                <a:solidFill>
                  <a:schemeClr val="accent1"/>
                </a:solidFill>
              </a:rPr>
              <a:t>Meant to enhance underground biodiversity (rhizobium </a:t>
            </a:r>
            <a:r>
              <a:rPr lang="en-GB" b="1" dirty="0" err="1">
                <a:solidFill>
                  <a:schemeClr val="accent1"/>
                </a:solidFill>
              </a:rPr>
              <a:t>leguminorasum</a:t>
            </a:r>
            <a:r>
              <a:rPr lang="en-GB" b="1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26" name="Croix 25">
            <a:extLst>
              <a:ext uri="{FF2B5EF4-FFF2-40B4-BE49-F238E27FC236}">
                <a16:creationId xmlns:a16="http://schemas.microsoft.com/office/drawing/2014/main" id="{C651F910-A0A0-49ED-83AD-7904BCEDB75D}"/>
              </a:ext>
            </a:extLst>
          </p:cNvPr>
          <p:cNvSpPr/>
          <p:nvPr/>
        </p:nvSpPr>
        <p:spPr>
          <a:xfrm rot="18833646">
            <a:off x="4223372" y="3417261"/>
            <a:ext cx="972000" cy="972000"/>
          </a:xfrm>
          <a:prstGeom prst="plus">
            <a:avLst>
              <a:gd name="adj" fmla="val 470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Croix 34">
            <a:extLst>
              <a:ext uri="{FF2B5EF4-FFF2-40B4-BE49-F238E27FC236}">
                <a16:creationId xmlns:a16="http://schemas.microsoft.com/office/drawing/2014/main" id="{1D189ABD-BBD9-418C-B89F-5DA065664268}"/>
              </a:ext>
            </a:extLst>
          </p:cNvPr>
          <p:cNvSpPr/>
          <p:nvPr/>
        </p:nvSpPr>
        <p:spPr>
          <a:xfrm rot="18833646">
            <a:off x="1747172" y="2466815"/>
            <a:ext cx="972000" cy="972000"/>
          </a:xfrm>
          <a:prstGeom prst="plus">
            <a:avLst>
              <a:gd name="adj" fmla="val 470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990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26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88C8ED00-C53C-499F-9EBF-6ED0C04AA7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28"/>
          <a:stretch/>
        </p:blipFill>
        <p:spPr>
          <a:xfrm>
            <a:off x="5285068" y="2563708"/>
            <a:ext cx="1841424" cy="162337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6DBC849-6DE2-4828-AA01-2229C610F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Cultural operations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E5C24DB-09D2-44E5-B618-3DCB04EEA5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Agronomic approach and tools – Old farmer’s wisdom !</a:t>
            </a:r>
          </a:p>
        </p:txBody>
      </p:sp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CFEA383A-1208-45ED-BF46-00491204FACD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758259750"/>
              </p:ext>
            </p:extLst>
          </p:nvPr>
        </p:nvGraphicFramePr>
        <p:xfrm>
          <a:off x="936625" y="1825625"/>
          <a:ext cx="10507663" cy="355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B8C5314-A985-4521-B576-FD5FD54C70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8E0D59-3C3C-A240-8AC1-71A64A27DE0E}" type="slidenum">
              <a:rPr lang="en-GB" smtClean="0"/>
              <a:pPr/>
              <a:t>6</a:t>
            </a:fld>
            <a:r>
              <a:rPr lang="en-GB"/>
              <a:t>.</a:t>
            </a:r>
            <a:endParaRPr lang="en-GB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45A5B08-FA03-4F3A-BE47-DD4310FC82ED}"/>
              </a:ext>
            </a:extLst>
          </p:cNvPr>
          <p:cNvSpPr txBox="1"/>
          <p:nvPr/>
        </p:nvSpPr>
        <p:spPr>
          <a:xfrm>
            <a:off x="8127497" y="1825625"/>
            <a:ext cx="24876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Piles</a:t>
            </a:r>
          </a:p>
          <a:p>
            <a:r>
              <a:rPr lang="en-GB" dirty="0"/>
              <a:t>Soil surface</a:t>
            </a:r>
          </a:p>
          <a:p>
            <a:r>
              <a:rPr lang="en-GB" dirty="0"/>
              <a:t>&gt; Farm tool : harrow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366899B-4043-48E4-877C-8933F14311E6}"/>
              </a:ext>
            </a:extLst>
          </p:cNvPr>
          <p:cNvSpPr txBox="1"/>
          <p:nvPr/>
        </p:nvSpPr>
        <p:spPr>
          <a:xfrm>
            <a:off x="8134767" y="3802696"/>
            <a:ext cx="34947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Inoculation</a:t>
            </a:r>
          </a:p>
          <a:p>
            <a:r>
              <a:rPr lang="en-GB" dirty="0"/>
              <a:t>Seeding density</a:t>
            </a:r>
          </a:p>
          <a:p>
            <a:r>
              <a:rPr lang="en-GB" dirty="0"/>
              <a:t>NPK fertilizer = starter</a:t>
            </a:r>
          </a:p>
          <a:p>
            <a:r>
              <a:rPr lang="en-GB" dirty="0"/>
              <a:t>&gt; Agricultural references : technical institutes, producer union, etc.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6C30AAD-E668-4748-9C8E-231F7D2B7738}"/>
              </a:ext>
            </a:extLst>
          </p:cNvPr>
          <p:cNvSpPr txBox="1"/>
          <p:nvPr/>
        </p:nvSpPr>
        <p:spPr>
          <a:xfrm>
            <a:off x="918514" y="4397038"/>
            <a:ext cx="3679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 fertilization, no pesticide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7A92FDD-BF4F-4208-94B7-80F9A71E286F}"/>
              </a:ext>
            </a:extLst>
          </p:cNvPr>
          <p:cNvSpPr txBox="1"/>
          <p:nvPr/>
        </p:nvSpPr>
        <p:spPr>
          <a:xfrm>
            <a:off x="1642524" y="1930091"/>
            <a:ext cx="30075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Control purpose only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No yield objective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&gt; Mowing and weighing aerial biomass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05ACFFAD-0334-43EF-A678-3C8B5F610E3D}"/>
              </a:ext>
            </a:extLst>
          </p:cNvPr>
          <p:cNvGrpSpPr/>
          <p:nvPr/>
        </p:nvGrpSpPr>
        <p:grpSpPr>
          <a:xfrm>
            <a:off x="6581577" y="62264"/>
            <a:ext cx="5532759" cy="6493685"/>
            <a:chOff x="6581577" y="90840"/>
            <a:chExt cx="5532759" cy="6493685"/>
          </a:xfrm>
        </p:grpSpPr>
        <p:pic>
          <p:nvPicPr>
            <p:cNvPr id="16" name="Graphique 15" descr="Paquet de graines avec un remplissage uni">
              <a:extLst>
                <a:ext uri="{FF2B5EF4-FFF2-40B4-BE49-F238E27FC236}">
                  <a16:creationId xmlns:a16="http://schemas.microsoft.com/office/drawing/2014/main" id="{ED342311-CDD5-414A-A400-78AF9D665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865515" y="5277600"/>
              <a:ext cx="914400" cy="914400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379DA343-7E55-4A03-AD39-4BB6B93B8A13}"/>
                </a:ext>
              </a:extLst>
            </p:cNvPr>
            <p:cNvSpPr txBox="1"/>
            <p:nvPr/>
          </p:nvSpPr>
          <p:spPr>
            <a:xfrm>
              <a:off x="6581577" y="6215193"/>
              <a:ext cx="17212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5FC8B4"/>
                  </a:solidFill>
                </a:rPr>
                <a:t>Overseeding</a:t>
              </a:r>
            </a:p>
          </p:txBody>
        </p:sp>
        <p:pic>
          <p:nvPicPr>
            <p:cNvPr id="20" name="Graphique 19" descr="Soleil avec un remplissage uni">
              <a:extLst>
                <a:ext uri="{FF2B5EF4-FFF2-40B4-BE49-F238E27FC236}">
                  <a16:creationId xmlns:a16="http://schemas.microsoft.com/office/drawing/2014/main" id="{868C9883-0B2F-456F-BC8D-8C3B9A454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312585" y="90840"/>
              <a:ext cx="914400" cy="914400"/>
            </a:xfrm>
            <a:prstGeom prst="rect">
              <a:avLst/>
            </a:prstGeom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F1D7CA85-6668-46D3-9E1C-0C26D3AA45FA}"/>
                </a:ext>
              </a:extLst>
            </p:cNvPr>
            <p:cNvSpPr txBox="1"/>
            <p:nvPr/>
          </p:nvSpPr>
          <p:spPr>
            <a:xfrm>
              <a:off x="10393111" y="341174"/>
              <a:ext cx="17212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C000"/>
                  </a:solidFill>
                </a:rPr>
                <a:t>Drought</a:t>
              </a:r>
            </a:p>
          </p:txBody>
        </p:sp>
      </p:grpSp>
      <p:pic>
        <p:nvPicPr>
          <p:cNvPr id="14" name="Graphique 13" descr="Arrosage des plantes avec un remplissage uni">
            <a:extLst>
              <a:ext uri="{FF2B5EF4-FFF2-40B4-BE49-F238E27FC236}">
                <a16:creationId xmlns:a16="http://schemas.microsoft.com/office/drawing/2014/main" id="{45634C94-6392-4120-AC25-3CBC6FB83F3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957691" y="4820400"/>
            <a:ext cx="914400" cy="9144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AAC3B62-9467-4579-AEE2-2848D71C3301}"/>
              </a:ext>
            </a:extLst>
          </p:cNvPr>
          <p:cNvSpPr txBox="1"/>
          <p:nvPr/>
        </p:nvSpPr>
        <p:spPr>
          <a:xfrm>
            <a:off x="1026240" y="5354909"/>
            <a:ext cx="3679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</a:rPr>
              <a:t>Irrigation</a:t>
            </a:r>
          </a:p>
          <a:p>
            <a:r>
              <a:rPr lang="en-GB" dirty="0">
                <a:solidFill>
                  <a:srgbClr val="FFC000"/>
                </a:solidFill>
              </a:rPr>
              <a:t>&gt; Calculation tools for water holding capacity, irrigation quantity</a:t>
            </a:r>
          </a:p>
        </p:txBody>
      </p:sp>
      <p:pic>
        <p:nvPicPr>
          <p:cNvPr id="23" name="Graphique 22" descr="Nuage avec éclairs et pluie avec un remplissage uni">
            <a:extLst>
              <a:ext uri="{FF2B5EF4-FFF2-40B4-BE49-F238E27FC236}">
                <a16:creationId xmlns:a16="http://schemas.microsoft.com/office/drawing/2014/main" id="{B0B6E196-29F3-4F28-B099-0F14CE65D40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951115" y="130860"/>
            <a:ext cx="914400" cy="914400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E7A5FAFB-EA95-4ADF-84D2-7DA8B466B061}"/>
              </a:ext>
            </a:extLst>
          </p:cNvPr>
          <p:cNvSpPr txBox="1"/>
          <p:nvPr/>
        </p:nvSpPr>
        <p:spPr>
          <a:xfrm>
            <a:off x="6865515" y="341174"/>
            <a:ext cx="1721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5"/>
                </a:solidFill>
              </a:rPr>
              <a:t>Heavy rains</a:t>
            </a:r>
          </a:p>
        </p:txBody>
      </p:sp>
    </p:spTree>
    <p:extLst>
      <p:ext uri="{BB962C8B-B14F-4D97-AF65-F5344CB8AC3E}">
        <p14:creationId xmlns:p14="http://schemas.microsoft.com/office/powerpoint/2010/main" val="69037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589541-109D-4DA1-A49B-60FC1111C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: pollution / microbial diversity </a:t>
            </a:r>
          </a:p>
        </p:txBody>
      </p: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C6511EAA-2416-4125-87FF-73489B991C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Similar evolutions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4F7174-81BC-4647-92AD-C5C7E0020A3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25458" y="1822450"/>
            <a:ext cx="5095875" cy="3886406"/>
          </a:xfrm>
        </p:spPr>
        <p:txBody>
          <a:bodyPr>
            <a:normAutofit fontScale="92500"/>
          </a:bodyPr>
          <a:lstStyle/>
          <a:p>
            <a:r>
              <a:rPr lang="en-GB" dirty="0"/>
              <a:t>Reduction of pollution : similar concentration limit (~1900 mg/kg at 50M) and kinetics</a:t>
            </a:r>
          </a:p>
          <a:p>
            <a:r>
              <a:rPr lang="en-GB" dirty="0"/>
              <a:t>Within rhizopiles, decrease in soil hydrocarbon content depends on roots progression through the pile </a:t>
            </a:r>
            <a:r>
              <a:rPr lang="en-GB" dirty="0">
                <a:sym typeface="Wingdings" panose="05000000000000000000" pitchFamily="2" charset="2"/>
              </a:rPr>
              <a:t> adjustment of the pile's height from 1m to 60 cm</a:t>
            </a:r>
          </a:p>
          <a:p>
            <a:r>
              <a:rPr lang="en-US" dirty="0">
                <a:sym typeface="Wingdings" panose="05000000000000000000" pitchFamily="2" charset="2"/>
              </a:rPr>
              <a:t>Bacteria : increasing trend for activity (RNA/ DNA), with seasonal variations</a:t>
            </a:r>
          </a:p>
          <a:p>
            <a:r>
              <a:rPr lang="en-US" dirty="0" err="1">
                <a:sym typeface="Wingdings" panose="05000000000000000000" pitchFamily="2" charset="2"/>
              </a:rPr>
              <a:t>Fongi</a:t>
            </a:r>
            <a:r>
              <a:rPr lang="en-US" dirty="0">
                <a:sym typeface="Wingdings" panose="05000000000000000000" pitchFamily="2" charset="2"/>
              </a:rPr>
              <a:t> : no significant evolution</a:t>
            </a:r>
          </a:p>
          <a:p>
            <a:r>
              <a:rPr lang="en-US" dirty="0">
                <a:sym typeface="Wingdings" panose="05000000000000000000" pitchFamily="2" charset="2"/>
              </a:rPr>
              <a:t>Discussion : rhizosphere</a:t>
            </a:r>
            <a:endParaRPr lang="en-GB" dirty="0">
              <a:sym typeface="Wingdings" panose="05000000000000000000" pitchFamily="2" charset="2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FFBEFF4-2A80-4CDA-A22B-01DA76A2CCA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38E0D59-3C3C-A240-8AC1-71A64A27DE0E}" type="slidenum">
              <a:rPr lang="en-GB" smtClean="0"/>
              <a:pPr/>
              <a:t>7</a:t>
            </a:fld>
            <a:r>
              <a:rPr lang="en-GB"/>
              <a:t>.</a:t>
            </a:r>
            <a:endParaRPr lang="en-GB" dirty="0"/>
          </a:p>
        </p:txBody>
      </p:sp>
      <p:pic>
        <p:nvPicPr>
          <p:cNvPr id="30" name="Espace réservé du contenu 29">
            <a:extLst>
              <a:ext uri="{FF2B5EF4-FFF2-40B4-BE49-F238E27FC236}">
                <a16:creationId xmlns:a16="http://schemas.microsoft.com/office/drawing/2014/main" id="{5F401BA2-8FDA-465F-AFF7-630D41AD9609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/>
          <a:stretch>
            <a:fillRect/>
          </a:stretch>
        </p:blipFill>
        <p:spPr>
          <a:xfrm>
            <a:off x="5331057" y="1650229"/>
            <a:ext cx="6729414" cy="376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911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D4F92F-316A-4E3D-8812-926894F7B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: nematodes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CACBD8A-1F61-4213-B4BE-7407B8A4C9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 integrative bioindicator to assess the soil ecosystem health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E109FE2-D043-4914-9185-845A2A25B66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GB" sz="1600" dirty="0"/>
              <a:t>Stable quantity, sensitivity to perturbations : 2 to 4 x more nematodes in rhizopiles</a:t>
            </a:r>
          </a:p>
          <a:p>
            <a:r>
              <a:rPr lang="en-GB" sz="1600" dirty="0"/>
              <a:t>Nematods diversity, significative of a functional ecosystem : biopiles &lt; rhizopiles &lt; arable soil</a:t>
            </a:r>
          </a:p>
          <a:p>
            <a:endParaRPr lang="en-GB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09ECFE0-B9E7-4D86-BF07-CE7BFE03915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8E0D59-3C3C-A240-8AC1-71A64A27DE0E}" type="slidenum">
              <a:rPr lang="en-GB" smtClean="0"/>
              <a:pPr/>
              <a:t>8</a:t>
            </a:fld>
            <a:r>
              <a:rPr lang="en-GB"/>
              <a:t>.</a:t>
            </a:r>
            <a:endParaRPr lang="en-GB" dirty="0"/>
          </a:p>
        </p:txBody>
      </p:sp>
      <p:pic>
        <p:nvPicPr>
          <p:cNvPr id="6" name="Picture 21">
            <a:extLst>
              <a:ext uri="{FF2B5EF4-FFF2-40B4-BE49-F238E27FC236}">
                <a16:creationId xmlns:a16="http://schemas.microsoft.com/office/drawing/2014/main" id="{F891EFBB-A6EB-43E1-B278-592B209C0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1553" y="2874187"/>
            <a:ext cx="5648415" cy="3578432"/>
          </a:xfrm>
          <a:prstGeom prst="rect">
            <a:avLst/>
          </a:prstGeom>
        </p:spPr>
      </p:pic>
      <p:grpSp>
        <p:nvGrpSpPr>
          <p:cNvPr id="7" name="Group 23">
            <a:extLst>
              <a:ext uri="{FF2B5EF4-FFF2-40B4-BE49-F238E27FC236}">
                <a16:creationId xmlns:a16="http://schemas.microsoft.com/office/drawing/2014/main" id="{44219DD7-C43B-415F-AD89-4438E2689681}"/>
              </a:ext>
            </a:extLst>
          </p:cNvPr>
          <p:cNvGrpSpPr>
            <a:grpSpLocks noChangeAspect="1"/>
          </p:cNvGrpSpPr>
          <p:nvPr/>
        </p:nvGrpSpPr>
        <p:grpSpPr>
          <a:xfrm>
            <a:off x="210824" y="2748363"/>
            <a:ext cx="5476297" cy="3896374"/>
            <a:chOff x="9497236" y="4758455"/>
            <a:chExt cx="2847163" cy="2239514"/>
          </a:xfrm>
        </p:grpSpPr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444D55B3-3BFC-4E93-A3BD-2950AFA3EE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89256"/>
            <a:stretch/>
          </p:blipFill>
          <p:spPr>
            <a:xfrm>
              <a:off x="9497236" y="4758724"/>
              <a:ext cx="425431" cy="2239245"/>
            </a:xfrm>
            <a:prstGeom prst="rect">
              <a:avLst/>
            </a:prstGeom>
          </p:spPr>
        </p:pic>
        <p:pic>
          <p:nvPicPr>
            <p:cNvPr id="9" name="Picture 22">
              <a:extLst>
                <a:ext uri="{FF2B5EF4-FFF2-40B4-BE49-F238E27FC236}">
                  <a16:creationId xmlns:a16="http://schemas.microsoft.com/office/drawing/2014/main" id="{82A52E9E-67D1-4977-9AD4-3373910B0F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665"/>
            <a:stretch/>
          </p:blipFill>
          <p:spPr>
            <a:xfrm>
              <a:off x="9915524" y="4758455"/>
              <a:ext cx="2428875" cy="22392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174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05C42FC0-97BF-0A58-C111-47D6A0405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8052" y="732427"/>
            <a:ext cx="2743200" cy="196215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3F3C47B-FF28-BEF3-A9C4-091C0723D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800" y="2802163"/>
            <a:ext cx="2743200" cy="196215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CAB2DC2-2148-42B0-8652-A46C297C1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: plants growth and above ground biodiversity 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C145414-F2DC-49EF-84B1-AF7BA53CDA1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2596" y="1271239"/>
            <a:ext cx="9115172" cy="4110386"/>
          </a:xfrm>
        </p:spPr>
        <p:txBody>
          <a:bodyPr>
            <a:normAutofit/>
          </a:bodyPr>
          <a:lstStyle/>
          <a:p>
            <a:r>
              <a:rPr lang="en-US" sz="1800" dirty="0"/>
              <a:t>Coherent evolution for the various quantitative or qualitative indicators, indicators correlated with hydrocarbons &amp; lime content (</a:t>
            </a:r>
            <a:r>
              <a:rPr lang="en-US" sz="1800" dirty="0">
                <a:sym typeface="Wingdings" panose="05000000000000000000" pitchFamily="2" charset="2"/>
              </a:rPr>
              <a:t></a:t>
            </a:r>
            <a:r>
              <a:rPr lang="en-US" sz="1800" dirty="0"/>
              <a:t>) and season (</a:t>
            </a:r>
            <a:r>
              <a:rPr lang="en-US" sz="1800" dirty="0">
                <a:sym typeface="Wingdings" panose="05000000000000000000" pitchFamily="2" charset="2"/>
              </a:rPr>
              <a:t></a:t>
            </a:r>
            <a:r>
              <a:rPr lang="en-US" sz="1800" dirty="0"/>
              <a:t>)</a:t>
            </a:r>
          </a:p>
          <a:p>
            <a:r>
              <a:rPr lang="en-US" sz="1800" dirty="0"/>
              <a:t>Improvement over time (cf. omega 3 indicator) : plant adaptation (physiology), roots deepening, reduction of stress factors? </a:t>
            </a:r>
          </a:p>
          <a:p>
            <a:r>
              <a:rPr lang="en-US" sz="1800" dirty="0"/>
              <a:t>Evolution of the vegetation : species equilibrium vs “wild” species</a:t>
            </a:r>
          </a:p>
          <a:p>
            <a:r>
              <a:rPr lang="en-US" sz="1800" dirty="0"/>
              <a:t>“ O</a:t>
            </a:r>
            <a:r>
              <a:rPr lang="en-GB" sz="1800" dirty="0" err="1"/>
              <a:t>rganic</a:t>
            </a:r>
            <a:r>
              <a:rPr lang="en-GB" sz="1800" dirty="0"/>
              <a:t> farming” :  shelter for insects, small vertebrates…</a:t>
            </a:r>
          </a:p>
          <a:p>
            <a:pPr marL="0" indent="0">
              <a:buNone/>
            </a:pPr>
            <a:r>
              <a:rPr lang="en-GB" sz="1800" dirty="0"/>
              <a:t>(discussion : bioavailability according to type of pollutants)</a:t>
            </a:r>
          </a:p>
          <a:p>
            <a:endParaRPr lang="en-GB" sz="180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6178A7B-C7D7-4598-960C-5167535243A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8E0D59-3C3C-A240-8AC1-71A64A27DE0E}" type="slidenum">
              <a:rPr lang="en-GB" smtClean="0"/>
              <a:pPr/>
              <a:t>9</a:t>
            </a:fld>
            <a:r>
              <a:rPr lang="en-GB"/>
              <a:t>.</a:t>
            </a:r>
            <a:endParaRPr lang="en-GB" dirty="0"/>
          </a:p>
        </p:txBody>
      </p:sp>
      <p:grpSp>
        <p:nvGrpSpPr>
          <p:cNvPr id="6" name="Group 8">
            <a:extLst>
              <a:ext uri="{FF2B5EF4-FFF2-40B4-BE49-F238E27FC236}">
                <a16:creationId xmlns:a16="http://schemas.microsoft.com/office/drawing/2014/main" id="{6508ECE9-5133-4879-88DF-8FAA8F31E92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7865" y="4375547"/>
            <a:ext cx="3352106" cy="2279125"/>
            <a:chOff x="3851920" y="3717032"/>
            <a:chExt cx="2381054" cy="1620000"/>
          </a:xfrm>
        </p:grpSpPr>
        <p:grpSp>
          <p:nvGrpSpPr>
            <p:cNvPr id="7" name="Group 14">
              <a:extLst>
                <a:ext uri="{FF2B5EF4-FFF2-40B4-BE49-F238E27FC236}">
                  <a16:creationId xmlns:a16="http://schemas.microsoft.com/office/drawing/2014/main" id="{8BB033A7-0017-4E3E-9F26-4EEF8202C51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851920" y="3717032"/>
              <a:ext cx="2381054" cy="1620000"/>
              <a:chOff x="7465426" y="3299217"/>
              <a:chExt cx="4117359" cy="2801332"/>
            </a:xfrm>
          </p:grpSpPr>
          <p:pic>
            <p:nvPicPr>
              <p:cNvPr id="9" name="Picture 15">
                <a:extLst>
                  <a:ext uri="{FF2B5EF4-FFF2-40B4-BE49-F238E27FC236}">
                    <a16:creationId xmlns:a16="http://schemas.microsoft.com/office/drawing/2014/main" id="{48021DB3-F9D3-4280-952F-A7AA4A6327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805" b="16205"/>
              <a:stretch>
                <a:fillRect/>
              </a:stretch>
            </p:blipFill>
            <p:spPr bwMode="auto">
              <a:xfrm>
                <a:off x="8229600" y="3301566"/>
                <a:ext cx="3353185" cy="27989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16">
                <a:extLst>
                  <a:ext uri="{FF2B5EF4-FFF2-40B4-BE49-F238E27FC236}">
                    <a16:creationId xmlns:a16="http://schemas.microsoft.com/office/drawing/2014/main" id="{95474899-64FC-4F96-9073-89CD434F73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8280" b="22548"/>
              <a:stretch>
                <a:fillRect/>
              </a:stretch>
            </p:blipFill>
            <p:spPr bwMode="auto">
              <a:xfrm>
                <a:off x="7465426" y="3299217"/>
                <a:ext cx="767610" cy="2587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" name="Content Placeholder 4">
              <a:extLst>
                <a:ext uri="{FF2B5EF4-FFF2-40B4-BE49-F238E27FC236}">
                  <a16:creationId xmlns:a16="http://schemas.microsoft.com/office/drawing/2014/main" id="{D7479028-CD88-4EA7-AA2C-11A44F2A06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5530" y="3842826"/>
              <a:ext cx="1809536" cy="218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33CCCC"/>
                </a:buClr>
                <a:buSzPct val="75000"/>
                <a:buFont typeface="Monotype Sorts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687388" indent="-228600">
                <a:spcBef>
                  <a:spcPct val="20000"/>
                </a:spcBef>
                <a:buClr>
                  <a:srgbClr val="800080"/>
                </a:buClr>
                <a:buSzPct val="75000"/>
                <a:buFont typeface="Monotype Sorts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4588" indent="-228600">
                <a:spcBef>
                  <a:spcPct val="20000"/>
                </a:spcBef>
                <a:buClr>
                  <a:srgbClr val="33CCCC"/>
                </a:buClr>
                <a:buSzPct val="65000"/>
                <a:buFont typeface="Monotype Sorts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1788" indent="-228600">
                <a:spcBef>
                  <a:spcPct val="20000"/>
                </a:spcBef>
                <a:buClr>
                  <a:srgbClr val="800080"/>
                </a:buClr>
                <a:buSzPct val="65000"/>
                <a:buFont typeface="Monotype Sorts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8988" indent="-228600">
                <a:spcBef>
                  <a:spcPct val="20000"/>
                </a:spcBef>
                <a:buClr>
                  <a:srgbClr val="33CCCC"/>
                </a:buClr>
                <a:buSzPct val="50000"/>
                <a:buFont typeface="Monotype Sorts" pitchFamily="2" charset="2"/>
                <a:buChar char="l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6188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3CCCC"/>
                </a:buClr>
                <a:buSzPct val="50000"/>
                <a:buFont typeface="Monotype Sorts" pitchFamily="2" charset="2"/>
                <a:buChar char="l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3388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3CCCC"/>
                </a:buClr>
                <a:buSzPct val="50000"/>
                <a:buFont typeface="Monotype Sorts" pitchFamily="2" charset="2"/>
                <a:buChar char="l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30588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3CCCC"/>
                </a:buClr>
                <a:buSzPct val="50000"/>
                <a:buFont typeface="Monotype Sorts" pitchFamily="2" charset="2"/>
                <a:buChar char="l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7788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3CCCC"/>
                </a:buClr>
                <a:buSzPct val="50000"/>
                <a:buFont typeface="Monotype Sorts" pitchFamily="2" charset="2"/>
                <a:buChar char="l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ts val="267"/>
                </a:spcBef>
                <a:spcAft>
                  <a:spcPts val="400"/>
                </a:spcAft>
                <a:buClrTx/>
                <a:buSzTx/>
                <a:buNone/>
              </a:pPr>
              <a:r>
                <a:rPr lang="fr-FR" altLang="fr-FR" sz="1067" b="1" dirty="0">
                  <a:solidFill>
                    <a:schemeClr val="tx2"/>
                  </a:solidFill>
                </a:rPr>
                <a:t>8M = 4 months after seeding</a:t>
              </a:r>
            </a:p>
          </p:txBody>
        </p:sp>
      </p:grpSp>
      <p:pic>
        <p:nvPicPr>
          <p:cNvPr id="12" name="Image 2">
            <a:extLst>
              <a:ext uri="{FF2B5EF4-FFF2-40B4-BE49-F238E27FC236}">
                <a16:creationId xmlns:a16="http://schemas.microsoft.com/office/drawing/2014/main" id="{807AA53B-1FDB-4372-B807-0FDFF6ACE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3"/>
          <a:stretch>
            <a:fillRect/>
          </a:stretch>
        </p:blipFill>
        <p:spPr bwMode="auto">
          <a:xfrm>
            <a:off x="3360558" y="4434290"/>
            <a:ext cx="3189249" cy="227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A667E07-9950-4379-A72E-F41A5884E9B8}"/>
              </a:ext>
            </a:extLst>
          </p:cNvPr>
          <p:cNvSpPr/>
          <p:nvPr/>
        </p:nvSpPr>
        <p:spPr bwMode="auto">
          <a:xfrm rot="5400000">
            <a:off x="5980391" y="5255756"/>
            <a:ext cx="1669729" cy="344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 anchorCtr="1"/>
          <a:lstStyle/>
          <a:p>
            <a:pPr algn="ctr">
              <a:defRPr/>
            </a:pPr>
            <a:r>
              <a:rPr lang="fr-FR" sz="1200" b="1" dirty="0">
                <a:solidFill>
                  <a:schemeClr val="tx2"/>
                </a:solidFill>
              </a:rPr>
              <a:t>OMEGA 3 - Luzerne</a:t>
            </a:r>
            <a:endParaRPr lang="fr-FR" sz="1200" b="1" baseline="30000" dirty="0">
              <a:solidFill>
                <a:schemeClr val="tx2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5198A2-D08E-4C2A-A22E-05DF700A38C7}"/>
              </a:ext>
            </a:extLst>
          </p:cNvPr>
          <p:cNvSpPr/>
          <p:nvPr/>
        </p:nvSpPr>
        <p:spPr bwMode="auto">
          <a:xfrm>
            <a:off x="10326385" y="1723509"/>
            <a:ext cx="407670" cy="323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 anchorCtr="1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800" kern="1200" dirty="0">
                <a:solidFill>
                  <a:srgbClr val="4472C4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Sept. 2018</a:t>
            </a:r>
            <a:endParaRPr lang="fr-FR" sz="9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919876D-AB2F-4D40-8A60-28D2DF22E331}"/>
              </a:ext>
            </a:extLst>
          </p:cNvPr>
          <p:cNvSpPr/>
          <p:nvPr/>
        </p:nvSpPr>
        <p:spPr bwMode="auto">
          <a:xfrm rot="21312026">
            <a:off x="10227316" y="3434670"/>
            <a:ext cx="407670" cy="323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 anchorCtr="1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800" kern="1200" dirty="0">
                <a:solidFill>
                  <a:srgbClr val="4472C4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Sept. 2018</a:t>
            </a:r>
            <a:endParaRPr lang="fr-FR" sz="9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E79E4E1E-F15A-4093-9016-528C7EB884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755" y="4796702"/>
            <a:ext cx="2450417" cy="1829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8FFC00C-9D00-4C5C-B698-A3751F8E0EFA}"/>
              </a:ext>
            </a:extLst>
          </p:cNvPr>
          <p:cNvSpPr/>
          <p:nvPr/>
        </p:nvSpPr>
        <p:spPr bwMode="auto">
          <a:xfrm>
            <a:off x="11531991" y="4927562"/>
            <a:ext cx="407670" cy="323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 anchorCtr="1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800" kern="1200" dirty="0">
                <a:solidFill>
                  <a:srgbClr val="4472C4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June 2019</a:t>
            </a:r>
            <a:endParaRPr lang="fr-FR" sz="9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A105492-97D7-4502-913F-B9719B4F66F8}"/>
              </a:ext>
            </a:extLst>
          </p:cNvPr>
          <p:cNvSpPr/>
          <p:nvPr/>
        </p:nvSpPr>
        <p:spPr bwMode="auto">
          <a:xfrm>
            <a:off x="10596619" y="529997"/>
            <a:ext cx="465455" cy="241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 anchorCtr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800" b="1" kern="1200" dirty="0">
                <a:solidFill>
                  <a:srgbClr val="4472C4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BIOPILE</a:t>
            </a:r>
            <a:endParaRPr lang="fr-FR" sz="9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0CB8FAB-6609-4942-8ED9-8CED1C6C6BB5}"/>
              </a:ext>
            </a:extLst>
          </p:cNvPr>
          <p:cNvSpPr/>
          <p:nvPr/>
        </p:nvSpPr>
        <p:spPr bwMode="auto">
          <a:xfrm>
            <a:off x="10530220" y="2603797"/>
            <a:ext cx="565074" cy="241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 anchorCtr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800" b="1" kern="1200" dirty="0">
                <a:solidFill>
                  <a:srgbClr val="4472C4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RHIZOPILE</a:t>
            </a:r>
            <a:endParaRPr lang="fr-FR" sz="9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CFE046AB-A3C4-449C-B684-00042BB1C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538" y="5711300"/>
            <a:ext cx="2547509" cy="30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spcBef>
                <a:spcPct val="20000"/>
              </a:spcBef>
              <a:buClr>
                <a:srgbClr val="33CCCC"/>
              </a:buClr>
              <a:buSzPct val="75000"/>
              <a:buFont typeface="Monotype Sort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7388" indent="-228600">
              <a:spcBef>
                <a:spcPct val="20000"/>
              </a:spcBef>
              <a:buClr>
                <a:srgbClr val="800080"/>
              </a:buClr>
              <a:buSzPct val="75000"/>
              <a:buFont typeface="Monotype Sort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4588" indent="-228600">
              <a:spcBef>
                <a:spcPct val="20000"/>
              </a:spcBef>
              <a:buClr>
                <a:srgbClr val="33CCCC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1788" indent="-228600">
              <a:spcBef>
                <a:spcPct val="20000"/>
              </a:spcBef>
              <a:buClr>
                <a:srgbClr val="800080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8988" indent="-228600">
              <a:spcBef>
                <a:spcPct val="20000"/>
              </a:spcBef>
              <a:buClr>
                <a:srgbClr val="33CCCC"/>
              </a:buClr>
              <a:buSzPct val="50000"/>
              <a:buFont typeface="Monotype Sorts" pitchFamily="2" charset="2"/>
              <a:buChar char="l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61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CCCC"/>
              </a:buClr>
              <a:buSzPct val="50000"/>
              <a:buFont typeface="Monotype Sorts" pitchFamily="2" charset="2"/>
              <a:buChar char="l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33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CCCC"/>
              </a:buClr>
              <a:buSzPct val="50000"/>
              <a:buFont typeface="Monotype Sorts" pitchFamily="2" charset="2"/>
              <a:buChar char="l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05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CCCC"/>
              </a:buClr>
              <a:buSzPct val="50000"/>
              <a:buFont typeface="Monotype Sorts" pitchFamily="2" charset="2"/>
              <a:buChar char="l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77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CCCC"/>
              </a:buClr>
              <a:buSzPct val="50000"/>
              <a:buFont typeface="Monotype Sorts" pitchFamily="2" charset="2"/>
              <a:buChar char="l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267"/>
              </a:spcBef>
              <a:spcAft>
                <a:spcPts val="400"/>
              </a:spcAft>
              <a:buClrTx/>
              <a:buSzTx/>
              <a:buNone/>
            </a:pPr>
            <a:r>
              <a:rPr lang="fr-FR" altLang="fr-FR" sz="1067" b="1" dirty="0">
                <a:solidFill>
                  <a:schemeClr val="tx2"/>
                </a:solidFill>
              </a:rPr>
              <a:t>18M = 14 months after seeding</a:t>
            </a:r>
          </a:p>
        </p:txBody>
      </p:sp>
      <p:pic>
        <p:nvPicPr>
          <p:cNvPr id="1026" name="Picture 2" descr="Panic Pied de coq plante">
            <a:extLst>
              <a:ext uri="{FF2B5EF4-FFF2-40B4-BE49-F238E27FC236}">
                <a16:creationId xmlns:a16="http://schemas.microsoft.com/office/drawing/2014/main" id="{855293C8-F3B1-4631-94B2-863F17DB5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280" y="3541583"/>
            <a:ext cx="1974017" cy="140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707700B-C4D6-4B63-BDD1-29245270F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305" y="5184115"/>
            <a:ext cx="1963270" cy="147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A786F5DB-7652-4A81-B481-70E0CDF901E6}"/>
              </a:ext>
            </a:extLst>
          </p:cNvPr>
          <p:cNvSpPr txBox="1"/>
          <p:nvPr/>
        </p:nvSpPr>
        <p:spPr>
          <a:xfrm>
            <a:off x="8178605" y="4465897"/>
            <a:ext cx="1103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err="1">
                <a:solidFill>
                  <a:schemeClr val="bg1"/>
                </a:solidFill>
              </a:rPr>
              <a:t>Echinochloa</a:t>
            </a:r>
            <a:r>
              <a:rPr lang="en-GB" sz="1200" b="1" dirty="0">
                <a:solidFill>
                  <a:schemeClr val="bg1"/>
                </a:solidFill>
              </a:rPr>
              <a:t> crus-</a:t>
            </a:r>
            <a:r>
              <a:rPr lang="en-GB" sz="1200" b="1" dirty="0" err="1">
                <a:solidFill>
                  <a:schemeClr val="bg1"/>
                </a:solidFill>
              </a:rPr>
              <a:t>galli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B5B2BEB1-739D-4DE3-BE5A-0B52EFCACAF3}"/>
              </a:ext>
            </a:extLst>
          </p:cNvPr>
          <p:cNvSpPr txBox="1"/>
          <p:nvPr/>
        </p:nvSpPr>
        <p:spPr>
          <a:xfrm>
            <a:off x="8383366" y="5206884"/>
            <a:ext cx="8992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err="1">
                <a:solidFill>
                  <a:schemeClr val="bg1"/>
                </a:solidFill>
              </a:rPr>
              <a:t>Apiaceae</a:t>
            </a:r>
            <a:endParaRPr lang="en-GB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5966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Tauw2020">
      <a:dk1>
        <a:sysClr val="windowText" lastClr="000000"/>
      </a:dk1>
      <a:lt1>
        <a:sysClr val="window" lastClr="FFFFFF"/>
      </a:lt1>
      <a:dk2>
        <a:srgbClr val="4B55A5"/>
      </a:dk2>
      <a:lt2>
        <a:srgbClr val="E7E6E6"/>
      </a:lt2>
      <a:accent1>
        <a:srgbClr val="4B55A5"/>
      </a:accent1>
      <a:accent2>
        <a:srgbClr val="008CA5"/>
      </a:accent2>
      <a:accent3>
        <a:srgbClr val="A5A5A5"/>
      </a:accent3>
      <a:accent4>
        <a:srgbClr val="A5287D"/>
      </a:accent4>
      <a:accent5>
        <a:srgbClr val="5FC8B4"/>
      </a:accent5>
      <a:accent6>
        <a:srgbClr val="E64B78"/>
      </a:accent6>
      <a:hlink>
        <a:srgbClr val="4B55A5"/>
      </a:hlink>
      <a:folHlink>
        <a:srgbClr val="A528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auw.potx" id="{0EEE41E9-68ED-43F5-9720-367D07C20B21}" vid="{6D351B30-D077-43AF-8D02-C60D6C6A6F96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Tauw</Template>
  <TotalTime>0</TotalTime>
  <Words>862</Words>
  <Application>Microsoft Office PowerPoint</Application>
  <PresentationFormat>Grand écran</PresentationFormat>
  <Paragraphs>172</Paragraphs>
  <Slides>11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5" baseType="lpstr">
      <vt:lpstr>Arial</vt:lpstr>
      <vt:lpstr>Calibri</vt:lpstr>
      <vt:lpstr>Monotype Sorts</vt:lpstr>
      <vt:lpstr>Kantoorthema</vt:lpstr>
      <vt:lpstr>Phytoremediation as a way of improving underground and above ground biodiversity</vt:lpstr>
      <vt:lpstr>Presentation of the site and issues faced</vt:lpstr>
      <vt:lpstr>Focus on the soil as a living ecosystem</vt:lpstr>
      <vt:lpstr>Experimental protocol</vt:lpstr>
      <vt:lpstr>Selection of the plants</vt:lpstr>
      <vt:lpstr>Cultural operations</vt:lpstr>
      <vt:lpstr>Results : pollution / microbial diversity </vt:lpstr>
      <vt:lpstr>Results : nematodes</vt:lpstr>
      <vt:lpstr>Results : plants growth and above ground biodiversity </vt:lpstr>
      <vt:lpstr>Conclusion and future developments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Phytoremediation as a way of improving underground and above ground biodiversity</dc:title>
  <dc:creator>Julie Estival</dc:creator>
  <cp:lastModifiedBy>Julie Estival</cp:lastModifiedBy>
  <cp:revision>1</cp:revision>
  <dcterms:created xsi:type="dcterms:W3CDTF">2022-04-11T11:43:30Z</dcterms:created>
  <dcterms:modified xsi:type="dcterms:W3CDTF">2022-06-09T08:58:10Z</dcterms:modified>
</cp:coreProperties>
</file>